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38" r:id="rId1"/>
  </p:sldMasterIdLst>
  <p:notesMasterIdLst>
    <p:notesMasterId r:id="rId3"/>
  </p:notesMasterIdLst>
  <p:handoutMasterIdLst>
    <p:handoutMasterId r:id="rId4"/>
  </p:handoutMasterIdLst>
  <p:sldIdLst>
    <p:sldId id="265" r:id="rId2"/>
  </p:sldIdLst>
  <p:sldSz cx="43891200" cy="329184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8A12F349-A64E-4C73-9CCB-E04811988D3F}">
          <p14:sldIdLst>
            <p14:sldId id="265"/>
          </p14:sldIdLst>
        </p14:section>
      </p14:sectionLst>
    </p:ext>
    <p:ext uri="{EFAFB233-063F-42B5-8137-9DF3F51BA10A}">
      <p15:sldGuideLst xmlns:p15="http://schemas.microsoft.com/office/powerpoint/2012/main">
        <p15:guide id="1" orient="horz" pos="10368" userDrawn="1">
          <p15:clr>
            <a:srgbClr val="A4A3A4"/>
          </p15:clr>
        </p15:guide>
        <p15:guide id="2" orient="horz" pos="18662" userDrawn="1">
          <p15:clr>
            <a:srgbClr val="A4A3A4"/>
          </p15:clr>
        </p15:guide>
        <p15:guide id="3" orient="horz" pos="2074" userDrawn="1">
          <p15:clr>
            <a:srgbClr val="A4A3A4"/>
          </p15:clr>
        </p15:guide>
        <p15:guide id="4" orient="horz" pos="14746" userDrawn="1">
          <p15:clr>
            <a:srgbClr val="A4A3A4"/>
          </p15:clr>
        </p15:guide>
        <p15:guide id="5" orient="horz" pos="16358" userDrawn="1">
          <p15:clr>
            <a:srgbClr val="A4A3A4"/>
          </p15:clr>
        </p15:guide>
        <p15:guide id="6" pos="13824" userDrawn="1">
          <p15:clr>
            <a:srgbClr val="A4A3A4"/>
          </p15:clr>
        </p15:guide>
        <p15:guide id="7" pos="1379" userDrawn="1">
          <p15:clr>
            <a:srgbClr val="A4A3A4"/>
          </p15:clr>
        </p15:guide>
        <p15:guide id="8" pos="26269" userDrawn="1">
          <p15:clr>
            <a:srgbClr val="A4A3A4"/>
          </p15:clr>
        </p15:guide>
        <p15:guide id="9" pos="2938" userDrawn="1">
          <p15:clr>
            <a:srgbClr val="A4A3A4"/>
          </p15:clr>
        </p15:guide>
        <p15:guide id="10" pos="10367" userDrawn="1">
          <p15:clr>
            <a:srgbClr val="A4A3A4"/>
          </p15:clr>
        </p15:guide>
        <p15:guide id="11" pos="11066"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clrMru>
    <a:srgbClr val="FDCD77"/>
    <a:srgbClr val="FDC051"/>
    <a:srgbClr val="FDCC73"/>
    <a:srgbClr val="FEDFA8"/>
    <a:srgbClr val="FCA812"/>
    <a:srgbClr val="FFFFFF"/>
    <a:srgbClr val="246624"/>
    <a:srgbClr val="000000"/>
    <a:srgbClr val="555555"/>
    <a:srgbClr val="6BB98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3B4B98B0-60AC-42C2-AFA5-B58CD77FA1E5}">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8768" autoAdjust="0"/>
    <p:restoredTop sz="93911" autoAdjust="0"/>
  </p:normalViewPr>
  <p:slideViewPr>
    <p:cSldViewPr>
      <p:cViewPr>
        <p:scale>
          <a:sx n="33" d="100"/>
          <a:sy n="33" d="100"/>
        </p:scale>
        <p:origin x="24" y="-2556"/>
      </p:cViewPr>
      <p:guideLst>
        <p:guide orient="horz" pos="10368"/>
        <p:guide orient="horz" pos="18662"/>
        <p:guide orient="horz" pos="2074"/>
        <p:guide orient="horz" pos="14746"/>
        <p:guide orient="horz" pos="16358"/>
        <p:guide pos="13824"/>
        <p:guide pos="1379"/>
        <p:guide pos="26269"/>
        <p:guide pos="2938"/>
        <p:guide pos="10367"/>
        <p:guide pos="11066"/>
      </p:guideLst>
    </p:cSldViewPr>
  </p:slideViewPr>
  <p:notesTextViewPr>
    <p:cViewPr>
      <p:scale>
        <a:sx n="1" d="1"/>
        <a:sy n="1" d="1"/>
      </p:scale>
      <p:origin x="0" y="0"/>
    </p:cViewPr>
  </p:notesTextViewPr>
  <p:notesViewPr>
    <p:cSldViewPr showGuides="1">
      <p:cViewPr varScale="1">
        <p:scale>
          <a:sx n="87" d="100"/>
          <a:sy n="87" d="100"/>
        </p:scale>
        <p:origin x="3840" y="84"/>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handoutMaster" Target="handoutMasters/handoutMaster1.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1"/>
    <c:plotArea>
      <c:layout/>
      <c:pieChart>
        <c:varyColors val="1"/>
        <c:ser>
          <c:idx val="0"/>
          <c:order val="0"/>
          <c:tx>
            <c:strRef>
              <c:f>Sheet1!$B$1</c:f>
              <c:strCache>
                <c:ptCount val="1"/>
                <c:pt idx="0">
                  <c:v>Sales</c:v>
                </c:pt>
              </c:strCache>
            </c:strRef>
          </c:tx>
          <c:explosion val="1"/>
          <c:dPt>
            <c:idx val="0"/>
            <c:bubble3D val="0"/>
            <c:spPr>
              <a:solidFill>
                <a:schemeClr val="accent1"/>
              </a:solidFill>
              <a:ln w="19050">
                <a:solidFill>
                  <a:schemeClr val="lt1"/>
                </a:solidFill>
              </a:ln>
              <a:effectLst/>
            </c:spPr>
            <c:extLst>
              <c:ext xmlns:c16="http://schemas.microsoft.com/office/drawing/2014/chart" uri="{C3380CC4-5D6E-409C-BE32-E72D297353CC}">
                <c16:uniqueId val="{00000001-3F2D-420F-834A-404E75EACE7B}"/>
              </c:ext>
            </c:extLst>
          </c:dPt>
          <c:dPt>
            <c:idx val="1"/>
            <c:bubble3D val="0"/>
            <c:spPr>
              <a:solidFill>
                <a:schemeClr val="accent2"/>
              </a:solidFill>
              <a:ln w="19050">
                <a:solidFill>
                  <a:schemeClr val="lt1"/>
                </a:solidFill>
              </a:ln>
              <a:effectLst/>
            </c:spPr>
            <c:extLst>
              <c:ext xmlns:c16="http://schemas.microsoft.com/office/drawing/2014/chart" uri="{C3380CC4-5D6E-409C-BE32-E72D297353CC}">
                <c16:uniqueId val="{00000003-3F2D-420F-834A-404E75EACE7B}"/>
              </c:ext>
            </c:extLst>
          </c:dPt>
          <c:dPt>
            <c:idx val="2"/>
            <c:bubble3D val="0"/>
            <c:spPr>
              <a:solidFill>
                <a:schemeClr val="accent3"/>
              </a:solidFill>
              <a:ln w="19050">
                <a:solidFill>
                  <a:schemeClr val="lt1"/>
                </a:solidFill>
              </a:ln>
              <a:effectLst/>
            </c:spPr>
            <c:extLst>
              <c:ext xmlns:c16="http://schemas.microsoft.com/office/drawing/2014/chart" uri="{C3380CC4-5D6E-409C-BE32-E72D297353CC}">
                <c16:uniqueId val="{00000005-3F2D-420F-834A-404E75EACE7B}"/>
              </c:ext>
            </c:extLst>
          </c:dPt>
          <c:dPt>
            <c:idx val="3"/>
            <c:bubble3D val="0"/>
            <c:spPr>
              <a:solidFill>
                <a:schemeClr val="accent4"/>
              </a:solidFill>
              <a:ln w="19050">
                <a:solidFill>
                  <a:schemeClr val="lt1"/>
                </a:solidFill>
              </a:ln>
              <a:effectLst/>
            </c:spPr>
            <c:extLst>
              <c:ext xmlns:c16="http://schemas.microsoft.com/office/drawing/2014/chart" uri="{C3380CC4-5D6E-409C-BE32-E72D297353CC}">
                <c16:uniqueId val="{00000007-3F2D-420F-834A-404E75EACE7B}"/>
              </c:ext>
            </c:extLst>
          </c:dPt>
          <c:dPt>
            <c:idx val="4"/>
            <c:bubble3D val="0"/>
            <c:spPr>
              <a:solidFill>
                <a:schemeClr val="accent5"/>
              </a:solidFill>
              <a:ln w="19050">
                <a:solidFill>
                  <a:schemeClr val="lt1"/>
                </a:solidFill>
              </a:ln>
              <a:effectLst/>
            </c:spPr>
            <c:extLst>
              <c:ext xmlns:c16="http://schemas.microsoft.com/office/drawing/2014/chart" uri="{C3380CC4-5D6E-409C-BE32-E72D297353CC}">
                <c16:uniqueId val="{00000009-3F2D-420F-834A-404E75EACE7B}"/>
              </c:ext>
            </c:extLst>
          </c:dPt>
          <c:dPt>
            <c:idx val="5"/>
            <c:bubble3D val="0"/>
            <c:spPr>
              <a:solidFill>
                <a:schemeClr val="accent6"/>
              </a:solidFill>
              <a:ln w="19050">
                <a:solidFill>
                  <a:schemeClr val="lt1"/>
                </a:solidFill>
              </a:ln>
              <a:effectLst/>
            </c:spPr>
            <c:extLst>
              <c:ext xmlns:c16="http://schemas.microsoft.com/office/drawing/2014/chart" uri="{C3380CC4-5D6E-409C-BE32-E72D297353CC}">
                <c16:uniqueId val="{0000000B-3F2D-420F-834A-404E75EACE7B}"/>
              </c:ext>
            </c:extLst>
          </c:dPt>
          <c:dPt>
            <c:idx val="6"/>
            <c:bubble3D val="0"/>
            <c:spPr>
              <a:solidFill>
                <a:schemeClr val="accent1">
                  <a:lumMod val="60000"/>
                </a:schemeClr>
              </a:solidFill>
              <a:ln w="19050">
                <a:solidFill>
                  <a:schemeClr val="lt1"/>
                </a:solidFill>
              </a:ln>
              <a:effectLst/>
            </c:spPr>
            <c:extLst>
              <c:ext xmlns:c16="http://schemas.microsoft.com/office/drawing/2014/chart" uri="{C3380CC4-5D6E-409C-BE32-E72D297353CC}">
                <c16:uniqueId val="{00000001-2C8F-4B8B-B480-8C55C452A2ED}"/>
              </c:ext>
            </c:extLst>
          </c:dPt>
          <c:dPt>
            <c:idx val="7"/>
            <c:bubble3D val="0"/>
            <c:spPr>
              <a:solidFill>
                <a:schemeClr val="accent2">
                  <a:lumMod val="60000"/>
                </a:schemeClr>
              </a:solidFill>
              <a:ln w="19050">
                <a:solidFill>
                  <a:schemeClr val="lt1"/>
                </a:solidFill>
              </a:ln>
              <a:effectLst/>
            </c:spPr>
            <c:extLst>
              <c:ext xmlns:c16="http://schemas.microsoft.com/office/drawing/2014/chart" uri="{C3380CC4-5D6E-409C-BE32-E72D297353CC}">
                <c16:uniqueId val="{00000002-2C8F-4B8B-B480-8C55C452A2ED}"/>
              </c:ext>
            </c:extLst>
          </c:dPt>
          <c:cat>
            <c:numRef>
              <c:f>Sheet1!$A$2:$A$9</c:f>
              <c:numCache>
                <c:formatCode>General</c:formatCode>
                <c:ptCount val="8"/>
                <c:pt idx="0">
                  <c:v>1</c:v>
                </c:pt>
                <c:pt idx="1">
                  <c:v>6</c:v>
                </c:pt>
                <c:pt idx="2">
                  <c:v>2</c:v>
                </c:pt>
                <c:pt idx="3">
                  <c:v>7</c:v>
                </c:pt>
                <c:pt idx="4">
                  <c:v>3</c:v>
                </c:pt>
                <c:pt idx="5">
                  <c:v>8</c:v>
                </c:pt>
                <c:pt idx="6">
                  <c:v>4</c:v>
                </c:pt>
                <c:pt idx="7">
                  <c:v>5</c:v>
                </c:pt>
              </c:numCache>
            </c:numRef>
          </c:cat>
          <c:val>
            <c:numRef>
              <c:f>Sheet1!$B$2:$B$9</c:f>
              <c:numCache>
                <c:formatCode>General</c:formatCode>
                <c:ptCount val="8"/>
                <c:pt idx="0">
                  <c:v>1</c:v>
                </c:pt>
                <c:pt idx="1">
                  <c:v>1</c:v>
                </c:pt>
                <c:pt idx="2">
                  <c:v>1</c:v>
                </c:pt>
                <c:pt idx="3">
                  <c:v>1</c:v>
                </c:pt>
                <c:pt idx="4">
                  <c:v>1</c:v>
                </c:pt>
                <c:pt idx="5">
                  <c:v>1</c:v>
                </c:pt>
                <c:pt idx="6">
                  <c:v>1</c:v>
                </c:pt>
                <c:pt idx="7">
                  <c:v>1</c:v>
                </c:pt>
              </c:numCache>
            </c:numRef>
          </c:val>
          <c:extLst>
            <c:ext xmlns:c16="http://schemas.microsoft.com/office/drawing/2014/chart" uri="{C3380CC4-5D6E-409C-BE32-E72D297353CC}">
              <c16:uniqueId val="{00000000-2C8F-4B8B-B480-8C55C452A2ED}"/>
            </c:ext>
          </c:extLst>
        </c:ser>
        <c:dLbls>
          <c:showLegendKey val="0"/>
          <c:showVal val="0"/>
          <c:showCatName val="0"/>
          <c:showSerName val="0"/>
          <c:showPercent val="0"/>
          <c:showBubbleSize val="0"/>
          <c:showLeaderLines val="1"/>
        </c:dLbls>
        <c:firstSliceAng val="112"/>
      </c:pieChart>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197"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diagrams/colors1.xml><?xml version="1.0" encoding="utf-8"?>
<dgm:colorsDef xmlns:dgm="http://schemas.openxmlformats.org/drawingml/2006/diagram" xmlns:a="http://schemas.openxmlformats.org/drawingml/2006/main" uniqueId="urn:microsoft.com/office/officeart/2005/8/colors/colorful3">
  <dgm:title val=""/>
  <dgm:desc val=""/>
  <dgm:catLst>
    <dgm:cat type="colorful" pri="10300"/>
  </dgm:catLst>
  <dgm:styleLbl name="node0">
    <dgm:fillClrLst meth="repeat">
      <a:schemeClr val="accent2"/>
    </dgm:fillClrLst>
    <dgm:linClrLst meth="repeat">
      <a:schemeClr val="lt1"/>
    </dgm:linClrLst>
    <dgm:effectClrLst/>
    <dgm:txLinClrLst/>
    <dgm:txFillClrLst/>
    <dgm:txEffectClrLst/>
  </dgm:styleLbl>
  <dgm:styleLbl name="node1">
    <dgm:fillClrLst>
      <a:schemeClr val="accent3"/>
      <a:schemeClr val="accent4"/>
    </dgm:fillClrLst>
    <dgm:linClrLst meth="repeat">
      <a:schemeClr val="lt1"/>
    </dgm:linClrLst>
    <dgm:effectClrLst/>
    <dgm:txLinClrLst/>
    <dgm:txFillClrLst/>
    <dgm:txEffectClrLst/>
  </dgm:styleLbl>
  <dgm:styleLbl name="alignNode1">
    <dgm:fillClrLst>
      <a:schemeClr val="accent3"/>
      <a:schemeClr val="accent4"/>
    </dgm:fillClrLst>
    <dgm:linClrLst>
      <a:schemeClr val="accent3"/>
      <a:schemeClr val="accent4"/>
    </dgm:linClrLst>
    <dgm:effectClrLst/>
    <dgm:txLinClrLst/>
    <dgm:txFillClrLst/>
    <dgm:txEffectClrLst/>
  </dgm:styleLbl>
  <dgm:styleLbl name="lnNode1">
    <dgm:fillClrLst>
      <a:schemeClr val="accent3"/>
      <a:schemeClr val="accent4"/>
    </dgm:fillClrLst>
    <dgm:linClrLst meth="repeat">
      <a:schemeClr val="lt1"/>
    </dgm:linClrLst>
    <dgm:effectClrLst/>
    <dgm:txLinClrLst/>
    <dgm:txFillClrLst/>
    <dgm:txEffectClrLst/>
  </dgm:styleLbl>
  <dgm:styleLbl name="vennNode1">
    <dgm:fillClrLst>
      <a:schemeClr val="accent3">
        <a:alpha val="50000"/>
      </a:schemeClr>
      <a:schemeClr val="accent4">
        <a:alpha val="50000"/>
      </a:schemeClr>
    </dgm:fillClrLst>
    <dgm:linClrLst meth="repeat">
      <a:schemeClr val="lt1"/>
    </dgm:linClrLst>
    <dgm:effectClrLst/>
    <dgm:txLinClrLst/>
    <dgm:txFillClrLst/>
    <dgm:txEffectClrLst/>
  </dgm:styleLbl>
  <dgm:styleLbl name="node2">
    <dgm:fillClrLst>
      <a:schemeClr val="accent4"/>
    </dgm:fillClrLst>
    <dgm:linClrLst meth="repeat">
      <a:schemeClr val="lt1"/>
    </dgm:linClrLst>
    <dgm:effectClrLst/>
    <dgm:txLinClrLst/>
    <dgm:txFillClrLst/>
    <dgm:txEffectClrLst/>
  </dgm:styleLbl>
  <dgm:styleLbl name="node3">
    <dgm:fillClrLst>
      <a:schemeClr val="accent5"/>
    </dgm:fillClrLst>
    <dgm:linClrLst meth="repeat">
      <a:schemeClr val="lt1"/>
    </dgm:linClrLst>
    <dgm:effectClrLst/>
    <dgm:txLinClrLst/>
    <dgm:txFillClrLst/>
    <dgm:txEffectClrLst/>
  </dgm:styleLbl>
  <dgm:styleLbl name="node4">
    <dgm:fillClrLst>
      <a:schemeClr val="accent6"/>
    </dgm:fillClrLst>
    <dgm:linClrLst meth="repeat">
      <a:schemeClr val="lt1"/>
    </dgm:linClrLst>
    <dgm:effectClrLst/>
    <dgm:txLinClrLst/>
    <dgm:txFillClrLst/>
    <dgm:txEffectClrLst/>
  </dgm:styleLbl>
  <dgm:styleLbl name="fgImgPlace1">
    <dgm:fillClrLst>
      <a:schemeClr val="accent3">
        <a:tint val="50000"/>
      </a:schemeClr>
      <a:schemeClr val="accent4">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3">
        <a:tint val="50000"/>
      </a:schemeClr>
      <a:schemeClr val="accent4">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3"/>
      <a:schemeClr val="accent4"/>
    </dgm:fillClrLst>
    <dgm:linClrLst meth="repeat">
      <a:schemeClr val="lt1"/>
    </dgm:linClrLst>
    <dgm:effectClrLst/>
    <dgm:txLinClrLst/>
    <dgm:txFillClrLst/>
    <dgm:txEffectClrLst/>
  </dgm:styleLbl>
  <dgm:styleLbl name="fgSibTrans2D1">
    <dgm:fillClrLst>
      <a:schemeClr val="accent3"/>
      <a:schemeClr val="accent4"/>
    </dgm:fillClrLst>
    <dgm:linClrLst meth="repeat">
      <a:schemeClr val="lt1"/>
    </dgm:linClrLst>
    <dgm:effectClrLst/>
    <dgm:txLinClrLst/>
    <dgm:txFillClrLst meth="repeat">
      <a:schemeClr val="lt1"/>
    </dgm:txFillClrLst>
    <dgm:txEffectClrLst/>
  </dgm:styleLbl>
  <dgm:styleLbl name="bgSibTrans2D1">
    <dgm:fillClrLst>
      <a:schemeClr val="accent3"/>
      <a:schemeClr val="accent4"/>
    </dgm:fillClrLst>
    <dgm:linClrLst meth="repeat">
      <a:schemeClr val="lt1"/>
    </dgm:linClrLst>
    <dgm:effectClrLst/>
    <dgm:txLinClrLst/>
    <dgm:txFillClrLst meth="repeat">
      <a:schemeClr val="lt1"/>
    </dgm:txFillClrLst>
    <dgm:txEffectClrLst/>
  </dgm:styleLbl>
  <dgm:styleLbl name="sibTrans1D1">
    <dgm:fillClrLst/>
    <dgm:linClrLst>
      <a:schemeClr val="accent3"/>
      <a:schemeClr val="accent4"/>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a:shade val="80000"/>
      </a:schemeClr>
    </dgm:linClrLst>
    <dgm:effectClrLst/>
    <dgm:txLinClrLst/>
    <dgm:txFillClrLst/>
    <dgm:txEffectClrLst/>
  </dgm:styleLbl>
  <dgm:styleLbl name="asst1">
    <dgm:fillClrLst meth="repeat">
      <a:schemeClr val="accent4"/>
    </dgm:fillClrLst>
    <dgm:linClrLst meth="repeat">
      <a:schemeClr val="lt1">
        <a:shade val="80000"/>
      </a:schemeClr>
    </dgm:linClrLst>
    <dgm:effectClrLst/>
    <dgm:txLinClrLst/>
    <dgm:txFillClrLst/>
    <dgm:txEffectClrLst/>
  </dgm:styleLbl>
  <dgm:styleLbl name="asst2">
    <dgm:fillClrLst>
      <a:schemeClr val="accent5"/>
    </dgm:fillClrLst>
    <dgm:linClrLst meth="repeat">
      <a:schemeClr val="lt1"/>
    </dgm:linClrLst>
    <dgm:effectClrLst/>
    <dgm:txLinClrLst/>
    <dgm:txFillClrLst/>
    <dgm:txEffectClrLst/>
  </dgm:styleLbl>
  <dgm:styleLbl name="asst3">
    <dgm:fillClrLst>
      <a:schemeClr val="accent6"/>
    </dgm:fillClrLst>
    <dgm:linClrLst meth="repeat">
      <a:schemeClr val="lt1"/>
    </dgm:linClrLst>
    <dgm:effectClrLst/>
    <dgm:txLinClrLst/>
    <dgm:txFillClrLst/>
    <dgm:txEffectClrLst/>
  </dgm:styleLbl>
  <dgm:styleLbl name="asst4">
    <dgm:fillClrLst>
      <a:schemeClr val="accent1"/>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3"/>
    </dgm:fillClrLst>
    <dgm:linClrLst meth="repeat">
      <a:schemeClr val="accent3"/>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4"/>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5"/>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6"/>
    </dgm:linClrLst>
    <dgm:effectClrLst/>
    <dgm:txLinClrLst/>
    <dgm:txFillClrLst meth="repeat">
      <a:schemeClr val="tx1"/>
    </dgm:txFillClrLst>
    <dgm:txEffectClrLst/>
  </dgm:styleLbl>
  <dgm:styleLbl name="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conF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align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3"/>
      <a:schemeClr val="accent4"/>
    </dgm:linClrLst>
    <dgm:effectClrLst/>
    <dgm:txLinClrLst/>
    <dgm:txFillClrLst meth="repeat">
      <a:schemeClr val="dk1"/>
    </dgm:txFillClrLst>
    <dgm:txEffectClrLst/>
  </dgm:styleLbl>
  <dgm:styleLbl name="solidFgAcc1">
    <dgm:fillClrLst meth="repeat">
      <a:schemeClr val="lt1"/>
    </dgm:fillClrLst>
    <dgm:linClrLst>
      <a:schemeClr val="accent3"/>
      <a:schemeClr val="accent4"/>
    </dgm:linClrLst>
    <dgm:effectClrLst/>
    <dgm:txLinClrLst/>
    <dgm:txFillClrLst meth="repeat">
      <a:schemeClr val="dk1"/>
    </dgm:txFillClrLst>
    <dgm:txEffectClrLst/>
  </dgm:styleLbl>
  <dgm:styleLbl name="solidAlignAcc1">
    <dgm:fillClrLst meth="repeat">
      <a:schemeClr val="lt1"/>
    </dgm:fillClrLst>
    <dgm:linClrLst>
      <a:schemeClr val="accent3"/>
      <a:schemeClr val="accent4"/>
    </dgm:linClrLst>
    <dgm:effectClrLst/>
    <dgm:txLinClrLst/>
    <dgm:txFillClrLst meth="repeat">
      <a:schemeClr val="dk1"/>
    </dgm:txFillClrLst>
    <dgm:txEffectClrLst/>
  </dgm:styleLbl>
  <dgm:styleLbl name="solidBgAcc1">
    <dgm:fillClrLst meth="repeat">
      <a:schemeClr val="lt1"/>
    </dgm:fillClrLst>
    <dgm:linClrLst>
      <a:schemeClr val="accent3"/>
      <a:schemeClr val="accent4"/>
    </dgm:linClrLst>
    <dgm:effectClrLst/>
    <dgm:txLinClrLst/>
    <dgm:txFillClrLst meth="repeat">
      <a:schemeClr val="dk1"/>
    </dgm:txFillClrLst>
    <dgm:txEffectClrLst/>
  </dgm:styleLbl>
  <dgm:styleLbl name="f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align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bgAccFollowNode1">
    <dgm:fillClrLst>
      <a:schemeClr val="accent3">
        <a:tint val="40000"/>
        <a:alpha val="90000"/>
      </a:schemeClr>
      <a:schemeClr val="accent4">
        <a:tint val="40000"/>
        <a:alpha val="90000"/>
      </a:schemeClr>
    </dgm:fillClrLst>
    <dgm:linClrLst>
      <a:schemeClr val="accent3">
        <a:tint val="40000"/>
        <a:alpha val="90000"/>
      </a:schemeClr>
      <a:schemeClr val="accent4">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2"/>
    </dgm:linClrLst>
    <dgm:effectClrLst/>
    <dgm:txLinClrLst/>
    <dgm:txFillClrLst meth="repeat">
      <a:schemeClr val="dk1"/>
    </dgm:txFillClrLst>
    <dgm:txEffectClrLst/>
  </dgm:styleLbl>
  <dgm:styleLbl name="fgAcc2">
    <dgm:fillClrLst meth="repeat">
      <a:schemeClr val="lt1">
        <a:alpha val="90000"/>
      </a:schemeClr>
    </dgm:fillClrLst>
    <dgm:linClrLst>
      <a:schemeClr val="accent4"/>
    </dgm:linClrLst>
    <dgm:effectClrLst/>
    <dgm:txLinClrLst/>
    <dgm:txFillClrLst meth="repeat">
      <a:schemeClr val="dk1"/>
    </dgm:txFillClrLst>
    <dgm:txEffectClrLst/>
  </dgm:styleLbl>
  <dgm:styleLbl name="fgAcc3">
    <dgm:fillClrLst meth="repeat">
      <a:schemeClr val="lt1">
        <a:alpha val="90000"/>
      </a:schemeClr>
    </dgm:fillClrLst>
    <dgm:linClrLst>
      <a:schemeClr val="accent5"/>
    </dgm:linClrLst>
    <dgm:effectClrLst/>
    <dgm:txLinClrLst/>
    <dgm:txFillClrLst meth="repeat">
      <a:schemeClr val="dk1"/>
    </dgm:txFillClrLst>
    <dgm:txEffectClrLst/>
  </dgm:styleLbl>
  <dgm:styleLbl name="fgAcc4">
    <dgm:fillClrLst meth="repeat">
      <a:schemeClr val="lt1">
        <a:alpha val="90000"/>
      </a:schemeClr>
    </dgm:fillClrLst>
    <dgm:linClrLst>
      <a:schemeClr val="accent6"/>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3">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7F86A2D-9FBE-4A47-B7D7-7464993C9CDC}" type="doc">
      <dgm:prSet loTypeId="urn:microsoft.com/office/officeart/2005/8/layout/hierarchy3" loCatId="relationship" qsTypeId="urn:microsoft.com/office/officeart/2005/8/quickstyle/3d3" qsCatId="3D" csTypeId="urn:microsoft.com/office/officeart/2005/8/colors/colorful3" csCatId="colorful" phldr="1"/>
      <dgm:spPr/>
      <dgm:t>
        <a:bodyPr/>
        <a:lstStyle/>
        <a:p>
          <a:endParaRPr lang="en-US"/>
        </a:p>
      </dgm:t>
    </dgm:pt>
    <dgm:pt modelId="{47F09225-47A4-456F-8AE3-BEA38225F2F4}">
      <dgm:prSet phldrT="[Text]" custT="1"/>
      <dgm:spPr>
        <a:solidFill>
          <a:srgbClr val="89D0A7"/>
        </a:solidFill>
      </dgm:spPr>
      <dgm:t>
        <a:bodyPr/>
        <a:lstStyle/>
        <a:p>
          <a:r>
            <a:rPr lang="en-US" sz="9600" dirty="0">
              <a:solidFill>
                <a:schemeClr val="accent3">
                  <a:lumMod val="50000"/>
                </a:schemeClr>
              </a:solidFill>
              <a:latin typeface="Fjalla One" panose="02000506040000020004" pitchFamily="2" charset="0"/>
            </a:rPr>
            <a:t>CASTER</a:t>
          </a:r>
        </a:p>
      </dgm:t>
    </dgm:pt>
    <dgm:pt modelId="{8203C2A6-35E5-4DAA-BF4B-DB81DFBDBC2A}" type="parTrans" cxnId="{D56943F6-D137-401D-8827-465691FAFA57}">
      <dgm:prSet/>
      <dgm:spPr/>
      <dgm:t>
        <a:bodyPr/>
        <a:lstStyle/>
        <a:p>
          <a:endParaRPr lang="en-US"/>
        </a:p>
      </dgm:t>
    </dgm:pt>
    <dgm:pt modelId="{F5D5D7E8-2D44-46B2-80ED-3061FE28473D}" type="sibTrans" cxnId="{D56943F6-D137-401D-8827-465691FAFA57}">
      <dgm:prSet/>
      <dgm:spPr/>
      <dgm:t>
        <a:bodyPr/>
        <a:lstStyle/>
        <a:p>
          <a:endParaRPr lang="en-US"/>
        </a:p>
      </dgm:t>
    </dgm:pt>
    <dgm:pt modelId="{AA88F025-F45B-4A0A-84B6-4C2FD4F381A5}">
      <dgm:prSet phldrT="[Text]" custT="1"/>
      <dgm:spPr/>
      <dgm:t>
        <a:bodyPr/>
        <a:lstStyle/>
        <a:p>
          <a:r>
            <a:rPr lang="en-US" sz="4000" dirty="0">
              <a:latin typeface="David Libre" panose="00000500000000000000" pitchFamily="2" charset="-79"/>
              <a:cs typeface="David Libre" panose="00000500000000000000" pitchFamily="2" charset="-79"/>
            </a:rPr>
            <a:t>Obtain the darkest color</a:t>
          </a:r>
        </a:p>
      </dgm:t>
    </dgm:pt>
    <dgm:pt modelId="{B7D6D927-D52D-42D5-A20A-93F62C854051}" type="parTrans" cxnId="{C4CD5FF7-86AE-4807-A1B6-110081D78536}">
      <dgm:prSet/>
      <dgm:spPr/>
      <dgm:t>
        <a:bodyPr/>
        <a:lstStyle/>
        <a:p>
          <a:endParaRPr lang="en-US"/>
        </a:p>
      </dgm:t>
    </dgm:pt>
    <dgm:pt modelId="{9BF5AFCE-3A71-458D-B512-93832E4612F5}" type="sibTrans" cxnId="{C4CD5FF7-86AE-4807-A1B6-110081D78536}">
      <dgm:prSet/>
      <dgm:spPr/>
      <dgm:t>
        <a:bodyPr/>
        <a:lstStyle/>
        <a:p>
          <a:endParaRPr lang="en-US"/>
        </a:p>
      </dgm:t>
    </dgm:pt>
    <dgm:pt modelId="{5791FD8B-6C81-4C96-83ED-E40C60C4BF33}">
      <dgm:prSet phldrT="[Text]" custT="1"/>
      <dgm:spPr/>
      <dgm:t>
        <a:bodyPr/>
        <a:lstStyle/>
        <a:p>
          <a:r>
            <a:rPr lang="en-US" sz="4000" dirty="0">
              <a:latin typeface="David Libre" panose="00000500000000000000" pitchFamily="2" charset="-79"/>
              <a:cs typeface="David Libre" panose="00000500000000000000" pitchFamily="2" charset="-79"/>
            </a:rPr>
            <a:t>Use linear regression analysis to find the slope of the line of best fit</a:t>
          </a:r>
        </a:p>
      </dgm:t>
    </dgm:pt>
    <dgm:pt modelId="{DB71AA94-82DA-4A1A-9DD8-86C7692B068A}" type="parTrans" cxnId="{A558DAD8-8F8A-4E71-BA95-392549D502A3}">
      <dgm:prSet/>
      <dgm:spPr/>
      <dgm:t>
        <a:bodyPr/>
        <a:lstStyle/>
        <a:p>
          <a:endParaRPr lang="en-US"/>
        </a:p>
      </dgm:t>
    </dgm:pt>
    <dgm:pt modelId="{29B5C31F-820E-4788-90CC-8D3782B8BDFE}" type="sibTrans" cxnId="{A558DAD8-8F8A-4E71-BA95-392549D502A3}">
      <dgm:prSet/>
      <dgm:spPr/>
      <dgm:t>
        <a:bodyPr/>
        <a:lstStyle/>
        <a:p>
          <a:endParaRPr lang="en-US"/>
        </a:p>
      </dgm:t>
    </dgm:pt>
    <dgm:pt modelId="{1949E20A-BCB6-41D1-A570-DA42802E485E}">
      <dgm:prSet phldrT="[Text]" custT="1"/>
      <dgm:spPr/>
      <dgm:t>
        <a:bodyPr/>
        <a:lstStyle/>
        <a:p>
          <a:r>
            <a:rPr lang="en-US" sz="4000" dirty="0">
              <a:latin typeface="David Libre" panose="00000500000000000000" pitchFamily="2" charset="-79"/>
              <a:cs typeface="David Libre" panose="00000500000000000000" pitchFamily="2" charset="-79"/>
            </a:rPr>
            <a:t>Match the slope to the section</a:t>
          </a:r>
        </a:p>
      </dgm:t>
    </dgm:pt>
    <dgm:pt modelId="{201142D2-3B56-45EC-BF6A-C4AFD32476EF}" type="parTrans" cxnId="{76370E32-A5F9-47B3-9CBB-302C54C63BEC}">
      <dgm:prSet/>
      <dgm:spPr/>
      <dgm:t>
        <a:bodyPr/>
        <a:lstStyle/>
        <a:p>
          <a:endParaRPr lang="en-US"/>
        </a:p>
      </dgm:t>
    </dgm:pt>
    <dgm:pt modelId="{2E637BCC-8DA7-4036-8FB9-F7DEF6961574}" type="sibTrans" cxnId="{76370E32-A5F9-47B3-9CBB-302C54C63BEC}">
      <dgm:prSet/>
      <dgm:spPr/>
      <dgm:t>
        <a:bodyPr/>
        <a:lstStyle/>
        <a:p>
          <a:endParaRPr lang="en-US"/>
        </a:p>
      </dgm:t>
    </dgm:pt>
    <dgm:pt modelId="{23303669-011D-4DC0-B884-B0624A1F07A2}">
      <dgm:prSet phldrT="[Text]" custT="1"/>
      <dgm:spPr/>
      <dgm:t>
        <a:bodyPr/>
        <a:lstStyle/>
        <a:p>
          <a:r>
            <a:rPr lang="en-US" sz="4000" dirty="0">
              <a:latin typeface="David Libre" panose="00000500000000000000" pitchFamily="2" charset="-79"/>
              <a:cs typeface="David Libre" panose="00000500000000000000" pitchFamily="2" charset="-79"/>
            </a:rPr>
            <a:t>Locate a pixel on known membrane in the direction of the new section</a:t>
          </a:r>
        </a:p>
      </dgm:t>
    </dgm:pt>
    <dgm:pt modelId="{318586DA-BFCD-4F4D-8FD3-0EFFC4FB06FB}" type="parTrans" cxnId="{D3F79DD6-12E6-403B-86BF-6947220C4048}">
      <dgm:prSet/>
      <dgm:spPr/>
      <dgm:t>
        <a:bodyPr/>
        <a:lstStyle/>
        <a:p>
          <a:endParaRPr lang="en-US"/>
        </a:p>
      </dgm:t>
    </dgm:pt>
    <dgm:pt modelId="{0B496BC3-5AA5-4FD6-934B-2FD2E82178F1}" type="sibTrans" cxnId="{D3F79DD6-12E6-403B-86BF-6947220C4048}">
      <dgm:prSet/>
      <dgm:spPr/>
      <dgm:t>
        <a:bodyPr/>
        <a:lstStyle/>
        <a:p>
          <a:endParaRPr lang="en-US"/>
        </a:p>
      </dgm:t>
    </dgm:pt>
    <dgm:pt modelId="{2FD766E4-E2F8-4047-AEDB-60F50654F800}">
      <dgm:prSet phldrT="[Text]" custT="1"/>
      <dgm:spPr/>
      <dgm:t>
        <a:bodyPr/>
        <a:lstStyle/>
        <a:p>
          <a:r>
            <a:rPr lang="en-US" sz="4000" dirty="0">
              <a:latin typeface="David Libre" panose="00000500000000000000" pitchFamily="2" charset="-79"/>
              <a:cs typeface="David Libre" panose="00000500000000000000" pitchFamily="2" charset="-79"/>
            </a:rPr>
            <a:t>Select pixels that are within the range</a:t>
          </a:r>
        </a:p>
      </dgm:t>
    </dgm:pt>
    <dgm:pt modelId="{4CBF37EA-4ED2-4B6D-959E-C3685819B7D9}" type="parTrans" cxnId="{489A662C-251A-4C76-BE6C-BDA7485500B9}">
      <dgm:prSet/>
      <dgm:spPr/>
      <dgm:t>
        <a:bodyPr/>
        <a:lstStyle/>
        <a:p>
          <a:endParaRPr lang="en-US"/>
        </a:p>
      </dgm:t>
    </dgm:pt>
    <dgm:pt modelId="{EC6B5F13-849B-4D8C-8123-730D0804CD5F}" type="sibTrans" cxnId="{489A662C-251A-4C76-BE6C-BDA7485500B9}">
      <dgm:prSet/>
      <dgm:spPr/>
      <dgm:t>
        <a:bodyPr/>
        <a:lstStyle/>
        <a:p>
          <a:endParaRPr lang="en-US"/>
        </a:p>
      </dgm:t>
    </dgm:pt>
    <dgm:pt modelId="{E946AD13-7FEE-49E3-B9FC-07F48D0830EB}">
      <dgm:prSet phldrT="[Text]" custT="1"/>
      <dgm:spPr/>
      <dgm:t>
        <a:bodyPr/>
        <a:lstStyle/>
        <a:p>
          <a:r>
            <a:rPr lang="en-US" sz="4000" dirty="0">
              <a:latin typeface="David Libre" panose="00000500000000000000" pitchFamily="2" charset="-79"/>
              <a:cs typeface="David Libre" panose="00000500000000000000" pitchFamily="2" charset="-79"/>
            </a:rPr>
            <a:t>Select all pixels that are not in the range</a:t>
          </a:r>
        </a:p>
      </dgm:t>
    </dgm:pt>
    <dgm:pt modelId="{2917CE6C-0192-42DC-A1AE-DC4A704689B8}" type="parTrans" cxnId="{01961738-1F3C-4A1E-9895-6ABB7F559F84}">
      <dgm:prSet/>
      <dgm:spPr/>
      <dgm:t>
        <a:bodyPr/>
        <a:lstStyle/>
        <a:p>
          <a:endParaRPr lang="en-US"/>
        </a:p>
      </dgm:t>
    </dgm:pt>
    <dgm:pt modelId="{088593E0-E9D6-4723-B055-0FFEFD04D403}" type="sibTrans" cxnId="{01961738-1F3C-4A1E-9895-6ABB7F559F84}">
      <dgm:prSet/>
      <dgm:spPr/>
      <dgm:t>
        <a:bodyPr/>
        <a:lstStyle/>
        <a:p>
          <a:endParaRPr lang="en-US"/>
        </a:p>
      </dgm:t>
    </dgm:pt>
    <dgm:pt modelId="{D00A2FD5-B413-49B5-8386-854A034BEAEC}">
      <dgm:prSet phldrT="[Text]" custT="1"/>
      <dgm:spPr/>
      <dgm:t>
        <a:bodyPr/>
        <a:lstStyle/>
        <a:p>
          <a:r>
            <a:rPr lang="en-US" sz="4000" dirty="0"/>
            <a:t> </a:t>
          </a:r>
          <a:r>
            <a:rPr lang="en-US" sz="4000" dirty="0">
              <a:latin typeface="David Libre" panose="00000500000000000000" pitchFamily="2" charset="-79"/>
              <a:cs typeface="David Libre" panose="00000500000000000000" pitchFamily="2" charset="-79"/>
            </a:rPr>
            <a:t>Flood fill starting from known membrane</a:t>
          </a:r>
        </a:p>
      </dgm:t>
    </dgm:pt>
    <dgm:pt modelId="{A2E29C08-4AF4-46B3-BB1C-739D8800041A}" type="parTrans" cxnId="{CB4306E5-0550-4DE6-ABC3-7F8C9A93DB1C}">
      <dgm:prSet/>
      <dgm:spPr/>
      <dgm:t>
        <a:bodyPr/>
        <a:lstStyle/>
        <a:p>
          <a:endParaRPr lang="en-US"/>
        </a:p>
      </dgm:t>
    </dgm:pt>
    <dgm:pt modelId="{74B71252-93DD-4C4E-B54B-DFF12B2858EA}" type="sibTrans" cxnId="{CB4306E5-0550-4DE6-ABC3-7F8C9A93DB1C}">
      <dgm:prSet/>
      <dgm:spPr/>
      <dgm:t>
        <a:bodyPr/>
        <a:lstStyle/>
        <a:p>
          <a:endParaRPr lang="en-US"/>
        </a:p>
      </dgm:t>
    </dgm:pt>
    <dgm:pt modelId="{69495F50-C120-44F6-83EE-EA66E9C95899}" type="pres">
      <dgm:prSet presAssocID="{D7F86A2D-9FBE-4A47-B7D7-7464993C9CDC}" presName="diagram" presStyleCnt="0">
        <dgm:presLayoutVars>
          <dgm:chPref val="1"/>
          <dgm:dir/>
          <dgm:animOne val="branch"/>
          <dgm:animLvl val="lvl"/>
          <dgm:resizeHandles/>
        </dgm:presLayoutVars>
      </dgm:prSet>
      <dgm:spPr/>
    </dgm:pt>
    <dgm:pt modelId="{EE60468B-11D0-4203-BC4F-8FB74C06D352}" type="pres">
      <dgm:prSet presAssocID="{47F09225-47A4-456F-8AE3-BEA38225F2F4}" presName="root" presStyleCnt="0"/>
      <dgm:spPr/>
    </dgm:pt>
    <dgm:pt modelId="{58341017-02AE-41FD-BB6A-0719205D71E5}" type="pres">
      <dgm:prSet presAssocID="{47F09225-47A4-456F-8AE3-BEA38225F2F4}" presName="rootComposite" presStyleCnt="0"/>
      <dgm:spPr/>
    </dgm:pt>
    <dgm:pt modelId="{688D9585-3B3B-4DAE-B8AD-F032230B4144}" type="pres">
      <dgm:prSet presAssocID="{47F09225-47A4-456F-8AE3-BEA38225F2F4}" presName="rootText" presStyleLbl="node1" presStyleIdx="0" presStyleCnt="1" custLinFactNeighborX="-99" custLinFactNeighborY="2582"/>
      <dgm:spPr/>
    </dgm:pt>
    <dgm:pt modelId="{44C83B11-CB15-49D7-9817-7BAF20DCE83D}" type="pres">
      <dgm:prSet presAssocID="{47F09225-47A4-456F-8AE3-BEA38225F2F4}" presName="rootConnector" presStyleLbl="node1" presStyleIdx="0" presStyleCnt="1"/>
      <dgm:spPr/>
    </dgm:pt>
    <dgm:pt modelId="{D9CB8237-6868-429A-87B2-CF041EB0C4F5}" type="pres">
      <dgm:prSet presAssocID="{47F09225-47A4-456F-8AE3-BEA38225F2F4}" presName="childShape" presStyleCnt="0"/>
      <dgm:spPr/>
    </dgm:pt>
    <dgm:pt modelId="{28812785-3806-4FB0-81DC-2873F936D48C}" type="pres">
      <dgm:prSet presAssocID="{B7D6D927-D52D-42D5-A20A-93F62C854051}" presName="Name13" presStyleLbl="parChTrans1D2" presStyleIdx="0" presStyleCnt="7"/>
      <dgm:spPr/>
    </dgm:pt>
    <dgm:pt modelId="{761B65A5-B7F6-4CCE-B849-3B09B9253B42}" type="pres">
      <dgm:prSet presAssocID="{AA88F025-F45B-4A0A-84B6-4C2FD4F381A5}" presName="childText" presStyleLbl="bgAcc1" presStyleIdx="0" presStyleCnt="7">
        <dgm:presLayoutVars>
          <dgm:bulletEnabled val="1"/>
        </dgm:presLayoutVars>
      </dgm:prSet>
      <dgm:spPr/>
    </dgm:pt>
    <dgm:pt modelId="{7D0876B5-3D18-4816-85F9-1E8E57B56ABC}" type="pres">
      <dgm:prSet presAssocID="{4CBF37EA-4ED2-4B6D-959E-C3685819B7D9}" presName="Name13" presStyleLbl="parChTrans1D2" presStyleIdx="1" presStyleCnt="7"/>
      <dgm:spPr/>
    </dgm:pt>
    <dgm:pt modelId="{BC92EEDB-10D2-4F18-9CA5-A46E312B4D7E}" type="pres">
      <dgm:prSet presAssocID="{2FD766E4-E2F8-4047-AEDB-60F50654F800}" presName="childText" presStyleLbl="bgAcc1" presStyleIdx="1" presStyleCnt="7">
        <dgm:presLayoutVars>
          <dgm:bulletEnabled val="1"/>
        </dgm:presLayoutVars>
      </dgm:prSet>
      <dgm:spPr/>
    </dgm:pt>
    <dgm:pt modelId="{ED9768FD-B891-4819-8B01-70E9C3CE8E35}" type="pres">
      <dgm:prSet presAssocID="{2917CE6C-0192-42DC-A1AE-DC4A704689B8}" presName="Name13" presStyleLbl="parChTrans1D2" presStyleIdx="2" presStyleCnt="7"/>
      <dgm:spPr/>
    </dgm:pt>
    <dgm:pt modelId="{3D1D8958-391A-4A3F-A567-3916B46402FA}" type="pres">
      <dgm:prSet presAssocID="{E946AD13-7FEE-49E3-B9FC-07F48D0830EB}" presName="childText" presStyleLbl="bgAcc1" presStyleIdx="2" presStyleCnt="7">
        <dgm:presLayoutVars>
          <dgm:bulletEnabled val="1"/>
        </dgm:presLayoutVars>
      </dgm:prSet>
      <dgm:spPr/>
    </dgm:pt>
    <dgm:pt modelId="{9D97D870-4E79-4CC5-988D-A74AFBB19E43}" type="pres">
      <dgm:prSet presAssocID="{A2E29C08-4AF4-46B3-BB1C-739D8800041A}" presName="Name13" presStyleLbl="parChTrans1D2" presStyleIdx="3" presStyleCnt="7"/>
      <dgm:spPr/>
    </dgm:pt>
    <dgm:pt modelId="{803EC986-5D2A-4CE7-B529-76D48236B516}" type="pres">
      <dgm:prSet presAssocID="{D00A2FD5-B413-49B5-8386-854A034BEAEC}" presName="childText" presStyleLbl="bgAcc1" presStyleIdx="3" presStyleCnt="7">
        <dgm:presLayoutVars>
          <dgm:bulletEnabled val="1"/>
        </dgm:presLayoutVars>
      </dgm:prSet>
      <dgm:spPr/>
    </dgm:pt>
    <dgm:pt modelId="{82AC1AC0-720A-4750-8119-F8F46428144C}" type="pres">
      <dgm:prSet presAssocID="{DB71AA94-82DA-4A1A-9DD8-86C7692B068A}" presName="Name13" presStyleLbl="parChTrans1D2" presStyleIdx="4" presStyleCnt="7"/>
      <dgm:spPr/>
    </dgm:pt>
    <dgm:pt modelId="{00B38243-59F1-4378-9836-F3EBC4D22449}" type="pres">
      <dgm:prSet presAssocID="{5791FD8B-6C81-4C96-83ED-E40C60C4BF33}" presName="childText" presStyleLbl="bgAcc1" presStyleIdx="4" presStyleCnt="7">
        <dgm:presLayoutVars>
          <dgm:bulletEnabled val="1"/>
        </dgm:presLayoutVars>
      </dgm:prSet>
      <dgm:spPr/>
    </dgm:pt>
    <dgm:pt modelId="{5875A0D3-4F10-4B16-BF92-57458C7585C8}" type="pres">
      <dgm:prSet presAssocID="{201142D2-3B56-45EC-BF6A-C4AFD32476EF}" presName="Name13" presStyleLbl="parChTrans1D2" presStyleIdx="5" presStyleCnt="7"/>
      <dgm:spPr/>
    </dgm:pt>
    <dgm:pt modelId="{D7AE397D-8538-4B2C-A2D7-A79E1ED58491}" type="pres">
      <dgm:prSet presAssocID="{1949E20A-BCB6-41D1-A570-DA42802E485E}" presName="childText" presStyleLbl="bgAcc1" presStyleIdx="5" presStyleCnt="7">
        <dgm:presLayoutVars>
          <dgm:bulletEnabled val="1"/>
        </dgm:presLayoutVars>
      </dgm:prSet>
      <dgm:spPr/>
    </dgm:pt>
    <dgm:pt modelId="{5F905853-831A-4528-B77B-E1B195D1E267}" type="pres">
      <dgm:prSet presAssocID="{318586DA-BFCD-4F4D-8FD3-0EFFC4FB06FB}" presName="Name13" presStyleLbl="parChTrans1D2" presStyleIdx="6" presStyleCnt="7"/>
      <dgm:spPr/>
    </dgm:pt>
    <dgm:pt modelId="{1F075D6A-004D-4AAF-88D6-2A8C416B5F55}" type="pres">
      <dgm:prSet presAssocID="{23303669-011D-4DC0-B884-B0624A1F07A2}" presName="childText" presStyleLbl="bgAcc1" presStyleIdx="6" presStyleCnt="7">
        <dgm:presLayoutVars>
          <dgm:bulletEnabled val="1"/>
        </dgm:presLayoutVars>
      </dgm:prSet>
      <dgm:spPr/>
    </dgm:pt>
  </dgm:ptLst>
  <dgm:cxnLst>
    <dgm:cxn modelId="{8A62720B-DCFB-46DD-A493-65E2BAD944E4}" type="presOf" srcId="{D00A2FD5-B413-49B5-8386-854A034BEAEC}" destId="{803EC986-5D2A-4CE7-B529-76D48236B516}" srcOrd="0" destOrd="0" presId="urn:microsoft.com/office/officeart/2005/8/layout/hierarchy3"/>
    <dgm:cxn modelId="{64A9C41B-59B0-4F41-A159-3148F61E2773}" type="presOf" srcId="{DB71AA94-82DA-4A1A-9DD8-86C7692B068A}" destId="{82AC1AC0-720A-4750-8119-F8F46428144C}" srcOrd="0" destOrd="0" presId="urn:microsoft.com/office/officeart/2005/8/layout/hierarchy3"/>
    <dgm:cxn modelId="{C64DF82A-3C45-4FE8-8E8C-EE557B4637C9}" type="presOf" srcId="{B7D6D927-D52D-42D5-A20A-93F62C854051}" destId="{28812785-3806-4FB0-81DC-2873F936D48C}" srcOrd="0" destOrd="0" presId="urn:microsoft.com/office/officeart/2005/8/layout/hierarchy3"/>
    <dgm:cxn modelId="{489A662C-251A-4C76-BE6C-BDA7485500B9}" srcId="{47F09225-47A4-456F-8AE3-BEA38225F2F4}" destId="{2FD766E4-E2F8-4047-AEDB-60F50654F800}" srcOrd="1" destOrd="0" parTransId="{4CBF37EA-4ED2-4B6D-959E-C3685819B7D9}" sibTransId="{EC6B5F13-849B-4D8C-8123-730D0804CD5F}"/>
    <dgm:cxn modelId="{76370E32-A5F9-47B3-9CBB-302C54C63BEC}" srcId="{47F09225-47A4-456F-8AE3-BEA38225F2F4}" destId="{1949E20A-BCB6-41D1-A570-DA42802E485E}" srcOrd="5" destOrd="0" parTransId="{201142D2-3B56-45EC-BF6A-C4AFD32476EF}" sibTransId="{2E637BCC-8DA7-4036-8FB9-F7DEF6961574}"/>
    <dgm:cxn modelId="{01961738-1F3C-4A1E-9895-6ABB7F559F84}" srcId="{47F09225-47A4-456F-8AE3-BEA38225F2F4}" destId="{E946AD13-7FEE-49E3-B9FC-07F48D0830EB}" srcOrd="2" destOrd="0" parTransId="{2917CE6C-0192-42DC-A1AE-DC4A704689B8}" sibTransId="{088593E0-E9D6-4723-B055-0FFEFD04D403}"/>
    <dgm:cxn modelId="{2BDA6339-5CAB-45AB-8677-B07B6E5357D7}" type="presOf" srcId="{47F09225-47A4-456F-8AE3-BEA38225F2F4}" destId="{44C83B11-CB15-49D7-9817-7BAF20DCE83D}" srcOrd="1" destOrd="0" presId="urn:microsoft.com/office/officeart/2005/8/layout/hierarchy3"/>
    <dgm:cxn modelId="{84E8FC40-596E-425D-9F56-7AA7395CCD67}" type="presOf" srcId="{2917CE6C-0192-42DC-A1AE-DC4A704689B8}" destId="{ED9768FD-B891-4819-8B01-70E9C3CE8E35}" srcOrd="0" destOrd="0" presId="urn:microsoft.com/office/officeart/2005/8/layout/hierarchy3"/>
    <dgm:cxn modelId="{AC46A85B-66CF-49E6-814F-52EA83DC9D80}" type="presOf" srcId="{D7F86A2D-9FBE-4A47-B7D7-7464993C9CDC}" destId="{69495F50-C120-44F6-83EE-EA66E9C95899}" srcOrd="0" destOrd="0" presId="urn:microsoft.com/office/officeart/2005/8/layout/hierarchy3"/>
    <dgm:cxn modelId="{99D1D96B-C962-465B-AEB0-C36F9B42A743}" type="presOf" srcId="{5791FD8B-6C81-4C96-83ED-E40C60C4BF33}" destId="{00B38243-59F1-4378-9836-F3EBC4D22449}" srcOrd="0" destOrd="0" presId="urn:microsoft.com/office/officeart/2005/8/layout/hierarchy3"/>
    <dgm:cxn modelId="{D3C23D4D-A40D-461A-A163-CFDAEC97B94B}" type="presOf" srcId="{47F09225-47A4-456F-8AE3-BEA38225F2F4}" destId="{688D9585-3B3B-4DAE-B8AD-F032230B4144}" srcOrd="0" destOrd="0" presId="urn:microsoft.com/office/officeart/2005/8/layout/hierarchy3"/>
    <dgm:cxn modelId="{05207753-B14E-4AC6-8C03-46CE5B4D0320}" type="presOf" srcId="{201142D2-3B56-45EC-BF6A-C4AFD32476EF}" destId="{5875A0D3-4F10-4B16-BF92-57458C7585C8}" srcOrd="0" destOrd="0" presId="urn:microsoft.com/office/officeart/2005/8/layout/hierarchy3"/>
    <dgm:cxn modelId="{D384F753-3B1D-4618-A924-2C7CE09D2B32}" type="presOf" srcId="{2FD766E4-E2F8-4047-AEDB-60F50654F800}" destId="{BC92EEDB-10D2-4F18-9CA5-A46E312B4D7E}" srcOrd="0" destOrd="0" presId="urn:microsoft.com/office/officeart/2005/8/layout/hierarchy3"/>
    <dgm:cxn modelId="{2D98B8B9-A744-43F4-ACBF-A5E68E6AB567}" type="presOf" srcId="{A2E29C08-4AF4-46B3-BB1C-739D8800041A}" destId="{9D97D870-4E79-4CC5-988D-A74AFBB19E43}" srcOrd="0" destOrd="0" presId="urn:microsoft.com/office/officeart/2005/8/layout/hierarchy3"/>
    <dgm:cxn modelId="{23BD22C5-4E2B-4E39-B610-66CA5C1C60DD}" type="presOf" srcId="{4CBF37EA-4ED2-4B6D-959E-C3685819B7D9}" destId="{7D0876B5-3D18-4816-85F9-1E8E57B56ABC}" srcOrd="0" destOrd="0" presId="urn:microsoft.com/office/officeart/2005/8/layout/hierarchy3"/>
    <dgm:cxn modelId="{302076C8-5C13-4B9A-AE94-AF400538A97C}" type="presOf" srcId="{23303669-011D-4DC0-B884-B0624A1F07A2}" destId="{1F075D6A-004D-4AAF-88D6-2A8C416B5F55}" srcOrd="0" destOrd="0" presId="urn:microsoft.com/office/officeart/2005/8/layout/hierarchy3"/>
    <dgm:cxn modelId="{384FB5D4-EE9D-4287-BCC1-2064B250085E}" type="presOf" srcId="{1949E20A-BCB6-41D1-A570-DA42802E485E}" destId="{D7AE397D-8538-4B2C-A2D7-A79E1ED58491}" srcOrd="0" destOrd="0" presId="urn:microsoft.com/office/officeart/2005/8/layout/hierarchy3"/>
    <dgm:cxn modelId="{D3F79DD6-12E6-403B-86BF-6947220C4048}" srcId="{47F09225-47A4-456F-8AE3-BEA38225F2F4}" destId="{23303669-011D-4DC0-B884-B0624A1F07A2}" srcOrd="6" destOrd="0" parTransId="{318586DA-BFCD-4F4D-8FD3-0EFFC4FB06FB}" sibTransId="{0B496BC3-5AA5-4FD6-934B-2FD2E82178F1}"/>
    <dgm:cxn modelId="{A558DAD8-8F8A-4E71-BA95-392549D502A3}" srcId="{47F09225-47A4-456F-8AE3-BEA38225F2F4}" destId="{5791FD8B-6C81-4C96-83ED-E40C60C4BF33}" srcOrd="4" destOrd="0" parTransId="{DB71AA94-82DA-4A1A-9DD8-86C7692B068A}" sibTransId="{29B5C31F-820E-4788-90CC-8D3782B8BDFE}"/>
    <dgm:cxn modelId="{4259CAE2-5799-41B5-8A10-B6123CC57A5F}" type="presOf" srcId="{AA88F025-F45B-4A0A-84B6-4C2FD4F381A5}" destId="{761B65A5-B7F6-4CCE-B849-3B09B9253B42}" srcOrd="0" destOrd="0" presId="urn:microsoft.com/office/officeart/2005/8/layout/hierarchy3"/>
    <dgm:cxn modelId="{CB4306E5-0550-4DE6-ABC3-7F8C9A93DB1C}" srcId="{47F09225-47A4-456F-8AE3-BEA38225F2F4}" destId="{D00A2FD5-B413-49B5-8386-854A034BEAEC}" srcOrd="3" destOrd="0" parTransId="{A2E29C08-4AF4-46B3-BB1C-739D8800041A}" sibTransId="{74B71252-93DD-4C4E-B54B-DFF12B2858EA}"/>
    <dgm:cxn modelId="{50E647EE-40B4-4E5F-906D-F2405E79D176}" type="presOf" srcId="{318586DA-BFCD-4F4D-8FD3-0EFFC4FB06FB}" destId="{5F905853-831A-4528-B77B-E1B195D1E267}" srcOrd="0" destOrd="0" presId="urn:microsoft.com/office/officeart/2005/8/layout/hierarchy3"/>
    <dgm:cxn modelId="{D56943F6-D137-401D-8827-465691FAFA57}" srcId="{D7F86A2D-9FBE-4A47-B7D7-7464993C9CDC}" destId="{47F09225-47A4-456F-8AE3-BEA38225F2F4}" srcOrd="0" destOrd="0" parTransId="{8203C2A6-35E5-4DAA-BF4B-DB81DFBDBC2A}" sibTransId="{F5D5D7E8-2D44-46B2-80ED-3061FE28473D}"/>
    <dgm:cxn modelId="{C4CD5FF7-86AE-4807-A1B6-110081D78536}" srcId="{47F09225-47A4-456F-8AE3-BEA38225F2F4}" destId="{AA88F025-F45B-4A0A-84B6-4C2FD4F381A5}" srcOrd="0" destOrd="0" parTransId="{B7D6D927-D52D-42D5-A20A-93F62C854051}" sibTransId="{9BF5AFCE-3A71-458D-B512-93832E4612F5}"/>
    <dgm:cxn modelId="{4264A8FA-87CF-43A1-99D9-B6B942BC812B}" type="presOf" srcId="{E946AD13-7FEE-49E3-B9FC-07F48D0830EB}" destId="{3D1D8958-391A-4A3F-A567-3916B46402FA}" srcOrd="0" destOrd="0" presId="urn:microsoft.com/office/officeart/2005/8/layout/hierarchy3"/>
    <dgm:cxn modelId="{7130FE36-A4BF-42C7-8709-12EDE494137F}" type="presParOf" srcId="{69495F50-C120-44F6-83EE-EA66E9C95899}" destId="{EE60468B-11D0-4203-BC4F-8FB74C06D352}" srcOrd="0" destOrd="0" presId="urn:microsoft.com/office/officeart/2005/8/layout/hierarchy3"/>
    <dgm:cxn modelId="{BBF7BF39-2194-4317-A513-0CD9700FD5BF}" type="presParOf" srcId="{EE60468B-11D0-4203-BC4F-8FB74C06D352}" destId="{58341017-02AE-41FD-BB6A-0719205D71E5}" srcOrd="0" destOrd="0" presId="urn:microsoft.com/office/officeart/2005/8/layout/hierarchy3"/>
    <dgm:cxn modelId="{725DFA5D-F1D1-4A74-A1E2-A80F02DA1F41}" type="presParOf" srcId="{58341017-02AE-41FD-BB6A-0719205D71E5}" destId="{688D9585-3B3B-4DAE-B8AD-F032230B4144}" srcOrd="0" destOrd="0" presId="urn:microsoft.com/office/officeart/2005/8/layout/hierarchy3"/>
    <dgm:cxn modelId="{4A225956-CCCB-4ABF-B2D3-959DF9784373}" type="presParOf" srcId="{58341017-02AE-41FD-BB6A-0719205D71E5}" destId="{44C83B11-CB15-49D7-9817-7BAF20DCE83D}" srcOrd="1" destOrd="0" presId="urn:microsoft.com/office/officeart/2005/8/layout/hierarchy3"/>
    <dgm:cxn modelId="{C158A967-BAAE-40F8-9D35-888996CD2ADA}" type="presParOf" srcId="{EE60468B-11D0-4203-BC4F-8FB74C06D352}" destId="{D9CB8237-6868-429A-87B2-CF041EB0C4F5}" srcOrd="1" destOrd="0" presId="urn:microsoft.com/office/officeart/2005/8/layout/hierarchy3"/>
    <dgm:cxn modelId="{2A6DA41E-38BA-40F4-BF36-0AA18BE54ADA}" type="presParOf" srcId="{D9CB8237-6868-429A-87B2-CF041EB0C4F5}" destId="{28812785-3806-4FB0-81DC-2873F936D48C}" srcOrd="0" destOrd="0" presId="urn:microsoft.com/office/officeart/2005/8/layout/hierarchy3"/>
    <dgm:cxn modelId="{2D071E22-A9EA-4994-9B9F-6C3FF1579FDC}" type="presParOf" srcId="{D9CB8237-6868-429A-87B2-CF041EB0C4F5}" destId="{761B65A5-B7F6-4CCE-B849-3B09B9253B42}" srcOrd="1" destOrd="0" presId="urn:microsoft.com/office/officeart/2005/8/layout/hierarchy3"/>
    <dgm:cxn modelId="{0452BB38-2222-46C2-B6C0-2BB304759A17}" type="presParOf" srcId="{D9CB8237-6868-429A-87B2-CF041EB0C4F5}" destId="{7D0876B5-3D18-4816-85F9-1E8E57B56ABC}" srcOrd="2" destOrd="0" presId="urn:microsoft.com/office/officeart/2005/8/layout/hierarchy3"/>
    <dgm:cxn modelId="{A7B3CD6E-90AB-4701-B97C-2E6C8C8E7156}" type="presParOf" srcId="{D9CB8237-6868-429A-87B2-CF041EB0C4F5}" destId="{BC92EEDB-10D2-4F18-9CA5-A46E312B4D7E}" srcOrd="3" destOrd="0" presId="urn:microsoft.com/office/officeart/2005/8/layout/hierarchy3"/>
    <dgm:cxn modelId="{F7B7215B-706D-4258-B16B-4BF14FB5413A}" type="presParOf" srcId="{D9CB8237-6868-429A-87B2-CF041EB0C4F5}" destId="{ED9768FD-B891-4819-8B01-70E9C3CE8E35}" srcOrd="4" destOrd="0" presId="urn:microsoft.com/office/officeart/2005/8/layout/hierarchy3"/>
    <dgm:cxn modelId="{F9FD234F-1D2C-4776-9146-FF90EA0E8BEC}" type="presParOf" srcId="{D9CB8237-6868-429A-87B2-CF041EB0C4F5}" destId="{3D1D8958-391A-4A3F-A567-3916B46402FA}" srcOrd="5" destOrd="0" presId="urn:microsoft.com/office/officeart/2005/8/layout/hierarchy3"/>
    <dgm:cxn modelId="{16BDE867-AF9A-4778-94DD-6DD50D17F5D4}" type="presParOf" srcId="{D9CB8237-6868-429A-87B2-CF041EB0C4F5}" destId="{9D97D870-4E79-4CC5-988D-A74AFBB19E43}" srcOrd="6" destOrd="0" presId="urn:microsoft.com/office/officeart/2005/8/layout/hierarchy3"/>
    <dgm:cxn modelId="{4984042E-5B3A-4569-989B-7A1DB43F6F97}" type="presParOf" srcId="{D9CB8237-6868-429A-87B2-CF041EB0C4F5}" destId="{803EC986-5D2A-4CE7-B529-76D48236B516}" srcOrd="7" destOrd="0" presId="urn:microsoft.com/office/officeart/2005/8/layout/hierarchy3"/>
    <dgm:cxn modelId="{78FEAE69-9D6D-41FE-8FD6-EDACE1BD026D}" type="presParOf" srcId="{D9CB8237-6868-429A-87B2-CF041EB0C4F5}" destId="{82AC1AC0-720A-4750-8119-F8F46428144C}" srcOrd="8" destOrd="0" presId="urn:microsoft.com/office/officeart/2005/8/layout/hierarchy3"/>
    <dgm:cxn modelId="{88DF3960-ADA7-4CC3-8119-E39A16404920}" type="presParOf" srcId="{D9CB8237-6868-429A-87B2-CF041EB0C4F5}" destId="{00B38243-59F1-4378-9836-F3EBC4D22449}" srcOrd="9" destOrd="0" presId="urn:microsoft.com/office/officeart/2005/8/layout/hierarchy3"/>
    <dgm:cxn modelId="{BD59AE02-0491-4936-BDBE-F6B20544563B}" type="presParOf" srcId="{D9CB8237-6868-429A-87B2-CF041EB0C4F5}" destId="{5875A0D3-4F10-4B16-BF92-57458C7585C8}" srcOrd="10" destOrd="0" presId="urn:microsoft.com/office/officeart/2005/8/layout/hierarchy3"/>
    <dgm:cxn modelId="{341AFA58-EF14-4330-9260-72922F9E7BD1}" type="presParOf" srcId="{D9CB8237-6868-429A-87B2-CF041EB0C4F5}" destId="{D7AE397D-8538-4B2C-A2D7-A79E1ED58491}" srcOrd="11" destOrd="0" presId="urn:microsoft.com/office/officeart/2005/8/layout/hierarchy3"/>
    <dgm:cxn modelId="{B67CF3D4-F56D-40D2-B73D-81042ED0FCC0}" type="presParOf" srcId="{D9CB8237-6868-429A-87B2-CF041EB0C4F5}" destId="{5F905853-831A-4528-B77B-E1B195D1E267}" srcOrd="12" destOrd="0" presId="urn:microsoft.com/office/officeart/2005/8/layout/hierarchy3"/>
    <dgm:cxn modelId="{51548F4B-AB13-4DD0-8C78-D72CBE914F0E}" type="presParOf" srcId="{D9CB8237-6868-429A-87B2-CF041EB0C4F5}" destId="{1F075D6A-004D-4AAF-88D6-2A8C416B5F55}" srcOrd="13" destOrd="0" presId="urn:microsoft.com/office/officeart/2005/8/layout/hierarchy3"/>
  </dgm:cxnLst>
  <dgm:bg/>
  <dgm:whole/>
  <dgm:extLst>
    <a:ext uri="http://schemas.microsoft.com/office/drawing/2008/diagram">
      <dsp:dataModelExt xmlns:dsp="http://schemas.microsoft.com/office/drawing/2008/diagram" relId="rId12"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88D9585-3B3B-4DAE-B8AD-F032230B4144}">
      <dsp:nvSpPr>
        <dsp:cNvPr id="0" name=""/>
        <dsp:cNvSpPr/>
      </dsp:nvSpPr>
      <dsp:spPr>
        <a:xfrm>
          <a:off x="1149211" y="70281"/>
          <a:ext cx="5055540" cy="2527770"/>
        </a:xfrm>
        <a:prstGeom prst="roundRect">
          <a:avLst>
            <a:gd name="adj" fmla="val 10000"/>
          </a:avLst>
        </a:prstGeom>
        <a:solidFill>
          <a:srgbClr val="89D0A7"/>
        </a:solidFill>
        <a:ln>
          <a:noFill/>
        </a:ln>
        <a:effectLst/>
        <a:scene3d>
          <a:camera prst="orthographicFront">
            <a:rot lat="0" lon="0" rev="0"/>
          </a:camera>
          <a:lightRig rig="contrasting" dir="t">
            <a:rot lat="0" lon="0" rev="1200000"/>
          </a:lightRig>
        </a:scene3d>
        <a:sp3d contourW="19050" prstMaterial="metal">
          <a:bevelT w="88900" h="203200"/>
          <a:bevelB w="165100" h="254000"/>
        </a:sp3d>
      </dsp:spPr>
      <dsp:style>
        <a:lnRef idx="0">
          <a:scrgbClr r="0" g="0" b="0"/>
        </a:lnRef>
        <a:fillRef idx="1">
          <a:scrgbClr r="0" g="0" b="0"/>
        </a:fillRef>
        <a:effectRef idx="2">
          <a:scrgbClr r="0" g="0" b="0"/>
        </a:effectRef>
        <a:fontRef idx="minor">
          <a:schemeClr val="lt1"/>
        </a:fontRef>
      </dsp:style>
      <dsp:txBody>
        <a:bodyPr spcFirstLastPara="0" vert="horz" wrap="square" lIns="182880" tIns="121920" rIns="182880" bIns="121920" numCol="1" spcCol="1270" anchor="ctr" anchorCtr="0">
          <a:noAutofit/>
        </a:bodyPr>
        <a:lstStyle/>
        <a:p>
          <a:pPr marL="0" lvl="0" indent="0" algn="ctr" defTabSz="4267200">
            <a:lnSpc>
              <a:spcPct val="90000"/>
            </a:lnSpc>
            <a:spcBef>
              <a:spcPct val="0"/>
            </a:spcBef>
            <a:spcAft>
              <a:spcPct val="35000"/>
            </a:spcAft>
            <a:buNone/>
          </a:pPr>
          <a:r>
            <a:rPr lang="en-US" sz="9600" kern="1200" dirty="0">
              <a:solidFill>
                <a:schemeClr val="accent3">
                  <a:lumMod val="50000"/>
                </a:schemeClr>
              </a:solidFill>
              <a:latin typeface="Fjalla One" panose="02000506040000020004" pitchFamily="2" charset="0"/>
            </a:rPr>
            <a:t>CASTER</a:t>
          </a:r>
        </a:p>
      </dsp:txBody>
      <dsp:txXfrm>
        <a:off x="1223247" y="144317"/>
        <a:ext cx="4907468" cy="2379698"/>
      </dsp:txXfrm>
    </dsp:sp>
    <dsp:sp modelId="{28812785-3806-4FB0-81DC-2873F936D48C}">
      <dsp:nvSpPr>
        <dsp:cNvPr id="0" name=""/>
        <dsp:cNvSpPr/>
      </dsp:nvSpPr>
      <dsp:spPr>
        <a:xfrm>
          <a:off x="1654765" y="2598052"/>
          <a:ext cx="510559" cy="1830560"/>
        </a:xfrm>
        <a:custGeom>
          <a:avLst/>
          <a:gdLst/>
          <a:ahLst/>
          <a:cxnLst/>
          <a:rect l="0" t="0" r="0" b="0"/>
          <a:pathLst>
            <a:path>
              <a:moveTo>
                <a:pt x="0" y="0"/>
              </a:moveTo>
              <a:lnTo>
                <a:pt x="0" y="1830560"/>
              </a:lnTo>
              <a:lnTo>
                <a:pt x="510559" y="1830560"/>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761B65A5-B7F6-4CCE-B849-3B09B9253B42}">
      <dsp:nvSpPr>
        <dsp:cNvPr id="0" name=""/>
        <dsp:cNvSpPr/>
      </dsp:nvSpPr>
      <dsp:spPr>
        <a:xfrm>
          <a:off x="2165324" y="3164727"/>
          <a:ext cx="4044432" cy="2527770"/>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latin typeface="David Libre" panose="00000500000000000000" pitchFamily="2" charset="-79"/>
              <a:cs typeface="David Libre" panose="00000500000000000000" pitchFamily="2" charset="-79"/>
            </a:rPr>
            <a:t>Obtain the darkest color</a:t>
          </a:r>
        </a:p>
      </dsp:txBody>
      <dsp:txXfrm>
        <a:off x="2239360" y="3238763"/>
        <a:ext cx="3896360" cy="2379698"/>
      </dsp:txXfrm>
    </dsp:sp>
    <dsp:sp modelId="{7D0876B5-3D18-4816-85F9-1E8E57B56ABC}">
      <dsp:nvSpPr>
        <dsp:cNvPr id="0" name=""/>
        <dsp:cNvSpPr/>
      </dsp:nvSpPr>
      <dsp:spPr>
        <a:xfrm>
          <a:off x="1654765" y="2598052"/>
          <a:ext cx="510559" cy="4990273"/>
        </a:xfrm>
        <a:custGeom>
          <a:avLst/>
          <a:gdLst/>
          <a:ahLst/>
          <a:cxnLst/>
          <a:rect l="0" t="0" r="0" b="0"/>
          <a:pathLst>
            <a:path>
              <a:moveTo>
                <a:pt x="0" y="0"/>
              </a:moveTo>
              <a:lnTo>
                <a:pt x="0" y="4990273"/>
              </a:lnTo>
              <a:lnTo>
                <a:pt x="510559" y="4990273"/>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BC92EEDB-10D2-4F18-9CA5-A46E312B4D7E}">
      <dsp:nvSpPr>
        <dsp:cNvPr id="0" name=""/>
        <dsp:cNvSpPr/>
      </dsp:nvSpPr>
      <dsp:spPr>
        <a:xfrm>
          <a:off x="2165324" y="6324440"/>
          <a:ext cx="4044432" cy="2527770"/>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latin typeface="David Libre" panose="00000500000000000000" pitchFamily="2" charset="-79"/>
              <a:cs typeface="David Libre" panose="00000500000000000000" pitchFamily="2" charset="-79"/>
            </a:rPr>
            <a:t>Select pixels that are within the range</a:t>
          </a:r>
        </a:p>
      </dsp:txBody>
      <dsp:txXfrm>
        <a:off x="2239360" y="6398476"/>
        <a:ext cx="3896360" cy="2379698"/>
      </dsp:txXfrm>
    </dsp:sp>
    <dsp:sp modelId="{ED9768FD-B891-4819-8B01-70E9C3CE8E35}">
      <dsp:nvSpPr>
        <dsp:cNvPr id="0" name=""/>
        <dsp:cNvSpPr/>
      </dsp:nvSpPr>
      <dsp:spPr>
        <a:xfrm>
          <a:off x="1654765" y="2598052"/>
          <a:ext cx="510559" cy="8149986"/>
        </a:xfrm>
        <a:custGeom>
          <a:avLst/>
          <a:gdLst/>
          <a:ahLst/>
          <a:cxnLst/>
          <a:rect l="0" t="0" r="0" b="0"/>
          <a:pathLst>
            <a:path>
              <a:moveTo>
                <a:pt x="0" y="0"/>
              </a:moveTo>
              <a:lnTo>
                <a:pt x="0" y="8149986"/>
              </a:lnTo>
              <a:lnTo>
                <a:pt x="510559" y="8149986"/>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3D1D8958-391A-4A3F-A567-3916B46402FA}">
      <dsp:nvSpPr>
        <dsp:cNvPr id="0" name=""/>
        <dsp:cNvSpPr/>
      </dsp:nvSpPr>
      <dsp:spPr>
        <a:xfrm>
          <a:off x="2165324" y="9484153"/>
          <a:ext cx="4044432" cy="2527770"/>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latin typeface="David Libre" panose="00000500000000000000" pitchFamily="2" charset="-79"/>
              <a:cs typeface="David Libre" panose="00000500000000000000" pitchFamily="2" charset="-79"/>
            </a:rPr>
            <a:t>Select all pixels that are not in the range</a:t>
          </a:r>
        </a:p>
      </dsp:txBody>
      <dsp:txXfrm>
        <a:off x="2239360" y="9558189"/>
        <a:ext cx="3896360" cy="2379698"/>
      </dsp:txXfrm>
    </dsp:sp>
    <dsp:sp modelId="{9D97D870-4E79-4CC5-988D-A74AFBB19E43}">
      <dsp:nvSpPr>
        <dsp:cNvPr id="0" name=""/>
        <dsp:cNvSpPr/>
      </dsp:nvSpPr>
      <dsp:spPr>
        <a:xfrm>
          <a:off x="1654765" y="2598052"/>
          <a:ext cx="510559" cy="11309699"/>
        </a:xfrm>
        <a:custGeom>
          <a:avLst/>
          <a:gdLst/>
          <a:ahLst/>
          <a:cxnLst/>
          <a:rect l="0" t="0" r="0" b="0"/>
          <a:pathLst>
            <a:path>
              <a:moveTo>
                <a:pt x="0" y="0"/>
              </a:moveTo>
              <a:lnTo>
                <a:pt x="0" y="11309699"/>
              </a:lnTo>
              <a:lnTo>
                <a:pt x="510559" y="11309699"/>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803EC986-5D2A-4CE7-B529-76D48236B516}">
      <dsp:nvSpPr>
        <dsp:cNvPr id="0" name=""/>
        <dsp:cNvSpPr/>
      </dsp:nvSpPr>
      <dsp:spPr>
        <a:xfrm>
          <a:off x="2165324" y="12643866"/>
          <a:ext cx="4044432" cy="2527770"/>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t> </a:t>
          </a:r>
          <a:r>
            <a:rPr lang="en-US" sz="4000" kern="1200" dirty="0">
              <a:latin typeface="David Libre" panose="00000500000000000000" pitchFamily="2" charset="-79"/>
              <a:cs typeface="David Libre" panose="00000500000000000000" pitchFamily="2" charset="-79"/>
            </a:rPr>
            <a:t>Flood fill starting from known membrane</a:t>
          </a:r>
        </a:p>
      </dsp:txBody>
      <dsp:txXfrm>
        <a:off x="2239360" y="12717902"/>
        <a:ext cx="3896360" cy="2379698"/>
      </dsp:txXfrm>
    </dsp:sp>
    <dsp:sp modelId="{82AC1AC0-720A-4750-8119-F8F46428144C}">
      <dsp:nvSpPr>
        <dsp:cNvPr id="0" name=""/>
        <dsp:cNvSpPr/>
      </dsp:nvSpPr>
      <dsp:spPr>
        <a:xfrm>
          <a:off x="1654765" y="2598052"/>
          <a:ext cx="510559" cy="14469412"/>
        </a:xfrm>
        <a:custGeom>
          <a:avLst/>
          <a:gdLst/>
          <a:ahLst/>
          <a:cxnLst/>
          <a:rect l="0" t="0" r="0" b="0"/>
          <a:pathLst>
            <a:path>
              <a:moveTo>
                <a:pt x="0" y="0"/>
              </a:moveTo>
              <a:lnTo>
                <a:pt x="0" y="14469412"/>
              </a:lnTo>
              <a:lnTo>
                <a:pt x="510559" y="14469412"/>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00B38243-59F1-4378-9836-F3EBC4D22449}">
      <dsp:nvSpPr>
        <dsp:cNvPr id="0" name=""/>
        <dsp:cNvSpPr/>
      </dsp:nvSpPr>
      <dsp:spPr>
        <a:xfrm>
          <a:off x="2165324" y="15803579"/>
          <a:ext cx="4044432" cy="2527770"/>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latin typeface="David Libre" panose="00000500000000000000" pitchFamily="2" charset="-79"/>
              <a:cs typeface="David Libre" panose="00000500000000000000" pitchFamily="2" charset="-79"/>
            </a:rPr>
            <a:t>Use linear regression analysis to find the slope of the line of best fit</a:t>
          </a:r>
        </a:p>
      </dsp:txBody>
      <dsp:txXfrm>
        <a:off x="2239360" y="15877615"/>
        <a:ext cx="3896360" cy="2379698"/>
      </dsp:txXfrm>
    </dsp:sp>
    <dsp:sp modelId="{5875A0D3-4F10-4B16-BF92-57458C7585C8}">
      <dsp:nvSpPr>
        <dsp:cNvPr id="0" name=""/>
        <dsp:cNvSpPr/>
      </dsp:nvSpPr>
      <dsp:spPr>
        <a:xfrm>
          <a:off x="1654765" y="2598052"/>
          <a:ext cx="510559" cy="17629125"/>
        </a:xfrm>
        <a:custGeom>
          <a:avLst/>
          <a:gdLst/>
          <a:ahLst/>
          <a:cxnLst/>
          <a:rect l="0" t="0" r="0" b="0"/>
          <a:pathLst>
            <a:path>
              <a:moveTo>
                <a:pt x="0" y="0"/>
              </a:moveTo>
              <a:lnTo>
                <a:pt x="0" y="17629125"/>
              </a:lnTo>
              <a:lnTo>
                <a:pt x="510559" y="17629125"/>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D7AE397D-8538-4B2C-A2D7-A79E1ED58491}">
      <dsp:nvSpPr>
        <dsp:cNvPr id="0" name=""/>
        <dsp:cNvSpPr/>
      </dsp:nvSpPr>
      <dsp:spPr>
        <a:xfrm>
          <a:off x="2165324" y="18963292"/>
          <a:ext cx="4044432" cy="2527770"/>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latin typeface="David Libre" panose="00000500000000000000" pitchFamily="2" charset="-79"/>
              <a:cs typeface="David Libre" panose="00000500000000000000" pitchFamily="2" charset="-79"/>
            </a:rPr>
            <a:t>Match the slope to the section</a:t>
          </a:r>
        </a:p>
      </dsp:txBody>
      <dsp:txXfrm>
        <a:off x="2239360" y="19037328"/>
        <a:ext cx="3896360" cy="2379698"/>
      </dsp:txXfrm>
    </dsp:sp>
    <dsp:sp modelId="{5F905853-831A-4528-B77B-E1B195D1E267}">
      <dsp:nvSpPr>
        <dsp:cNvPr id="0" name=""/>
        <dsp:cNvSpPr/>
      </dsp:nvSpPr>
      <dsp:spPr>
        <a:xfrm>
          <a:off x="1654765" y="2598052"/>
          <a:ext cx="510559" cy="20788838"/>
        </a:xfrm>
        <a:custGeom>
          <a:avLst/>
          <a:gdLst/>
          <a:ahLst/>
          <a:cxnLst/>
          <a:rect l="0" t="0" r="0" b="0"/>
          <a:pathLst>
            <a:path>
              <a:moveTo>
                <a:pt x="0" y="0"/>
              </a:moveTo>
              <a:lnTo>
                <a:pt x="0" y="20788838"/>
              </a:lnTo>
              <a:lnTo>
                <a:pt x="510559" y="20788838"/>
              </a:lnTo>
            </a:path>
          </a:pathLst>
        </a:custGeom>
        <a:noFill/>
        <a:ln w="12700" cap="flat" cmpd="sng" algn="ctr">
          <a:solidFill>
            <a:schemeClr val="accent4">
              <a:hueOff val="0"/>
              <a:satOff val="0"/>
              <a:lumOff val="0"/>
              <a:alphaOff val="0"/>
            </a:schemeClr>
          </a:solidFill>
          <a:prstDash val="solid"/>
          <a:miter lim="800000"/>
        </a:ln>
        <a:effectLst/>
        <a:scene3d>
          <a:camera prst="orthographicFront">
            <a:rot lat="0" lon="0" rev="0"/>
          </a:camera>
          <a:lightRig rig="contrasting" dir="t">
            <a:rot lat="0" lon="0" rev="1200000"/>
          </a:lightRig>
        </a:scene3d>
        <a:sp3d z="-110000"/>
      </dsp:spPr>
      <dsp:style>
        <a:lnRef idx="2">
          <a:scrgbClr r="0" g="0" b="0"/>
        </a:lnRef>
        <a:fillRef idx="0">
          <a:scrgbClr r="0" g="0" b="0"/>
        </a:fillRef>
        <a:effectRef idx="0">
          <a:scrgbClr r="0" g="0" b="0"/>
        </a:effectRef>
        <a:fontRef idx="minor"/>
      </dsp:style>
    </dsp:sp>
    <dsp:sp modelId="{1F075D6A-004D-4AAF-88D6-2A8C416B5F55}">
      <dsp:nvSpPr>
        <dsp:cNvPr id="0" name=""/>
        <dsp:cNvSpPr/>
      </dsp:nvSpPr>
      <dsp:spPr>
        <a:xfrm>
          <a:off x="2165324" y="22123005"/>
          <a:ext cx="4044432" cy="2527770"/>
        </a:xfrm>
        <a:prstGeom prst="roundRect">
          <a:avLst>
            <a:gd name="adj" fmla="val 10000"/>
          </a:avLst>
        </a:prstGeom>
        <a:solidFill>
          <a:schemeClr val="lt1">
            <a:alpha val="90000"/>
            <a:hueOff val="0"/>
            <a:satOff val="0"/>
            <a:lumOff val="0"/>
            <a:alphaOff val="0"/>
          </a:schemeClr>
        </a:solidFill>
        <a:ln>
          <a:noFill/>
        </a:ln>
        <a:effectLst/>
        <a:scene3d>
          <a:camera prst="orthographicFront">
            <a:rot lat="0" lon="0" rev="0"/>
          </a:camera>
          <a:lightRig rig="contrasting" dir="t">
            <a:rot lat="0" lon="0" rev="1200000"/>
          </a:lightRig>
        </a:scene3d>
        <a:sp3d z="-300000" contourW="19050" prstMaterial="metal">
          <a:bevelT w="88900" h="203200"/>
          <a:bevelB w="165100" h="254000"/>
        </a:sp3d>
      </dsp:spPr>
      <dsp:style>
        <a:lnRef idx="0">
          <a:scrgbClr r="0" g="0" b="0"/>
        </a:lnRef>
        <a:fillRef idx="1">
          <a:scrgbClr r="0" g="0" b="0"/>
        </a:fillRef>
        <a:effectRef idx="0">
          <a:scrgbClr r="0" g="0" b="0"/>
        </a:effectRef>
        <a:fontRef idx="minor"/>
      </dsp:style>
      <dsp:txBody>
        <a:bodyPr spcFirstLastPara="0" vert="horz" wrap="square" lIns="76200" tIns="50800" rIns="76200" bIns="50800" numCol="1" spcCol="1270" anchor="ctr" anchorCtr="0">
          <a:noAutofit/>
        </a:bodyPr>
        <a:lstStyle/>
        <a:p>
          <a:pPr marL="0" lvl="0" indent="0" algn="ctr" defTabSz="1778000">
            <a:lnSpc>
              <a:spcPct val="90000"/>
            </a:lnSpc>
            <a:spcBef>
              <a:spcPct val="0"/>
            </a:spcBef>
            <a:spcAft>
              <a:spcPct val="35000"/>
            </a:spcAft>
            <a:buNone/>
          </a:pPr>
          <a:r>
            <a:rPr lang="en-US" sz="4000" kern="1200" dirty="0">
              <a:latin typeface="David Libre" panose="00000500000000000000" pitchFamily="2" charset="-79"/>
              <a:cs typeface="David Libre" panose="00000500000000000000" pitchFamily="2" charset="-79"/>
            </a:rPr>
            <a:t>Locate a pixel on known membrane in the direction of the new section</a:t>
          </a:r>
        </a:p>
      </dsp:txBody>
      <dsp:txXfrm>
        <a:off x="2239360" y="22197041"/>
        <a:ext cx="3896360" cy="2379698"/>
      </dsp:txXfrm>
    </dsp:sp>
  </dsp:spTree>
</dsp:drawing>
</file>

<file path=ppt/diagrams/layout1.xml><?xml version="1.0" encoding="utf-8"?>
<dgm:layoutDef xmlns:dgm="http://schemas.openxmlformats.org/drawingml/2006/diagram" xmlns:a="http://schemas.openxmlformats.org/drawingml/2006/main" uniqueId="urn:microsoft.com/office/officeart/2005/8/layout/hierarchy3">
  <dgm:title val=""/>
  <dgm:desc val=""/>
  <dgm:catLst>
    <dgm:cat type="hierarchy" pri="7000"/>
    <dgm:cat type="list" pri="23000"/>
    <dgm:cat type="relationship" pri="15000"/>
    <dgm:cat type="convert" pri="7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Lst>
      <dgm:cxnLst>
        <dgm:cxn modelId="4" srcId="0" destId="1" srcOrd="0" destOrd="0"/>
        <dgm:cxn modelId="5" srcId="1" destId="11" srcOrd="0" destOrd="0"/>
        <dgm:cxn modelId="6" srcId="1" destId="12" srcOrd="1" destOrd="0"/>
        <dgm:cxn modelId="7" srcId="0" destId="2" srcOrd="1" destOrd="0"/>
        <dgm:cxn modelId="8" srcId="2" destId="21" srcOrd="0" destOrd="0"/>
        <dgm:cxn modelId="9" srcId="2" destId="2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diagram">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forName="rootText" op="equ" val="65"/>
      <dgm:constr type="primFontSz" for="des" forName="childText" op="equ" val="65"/>
      <dgm:constr type="w" for="des" forName="rootComposite" refType="w"/>
      <dgm:constr type="h" for="des" forName="rootComposite" refType="w" fact="0.5"/>
      <dgm:constr type="w" for="des" forName="childText" refType="w" refFor="des" refForName="rootComposite" fact="0.8"/>
      <dgm:constr type="h" for="des" forName="childText" refType="h" refFor="des" refForName="rootComposite"/>
      <dgm:constr type="sibSp" refType="w" refFor="des" refForName="rootComposite" fact="0.25"/>
      <dgm:constr type="sibSp" for="des" forName="childShape" refType="h" refFor="des" refForName="childText" fact="0.25"/>
      <dgm:constr type="sp" for="des" forName="root" refType="h" refFor="des" refForName="childText" fact="0.25"/>
    </dgm:constrLst>
    <dgm:ruleLst/>
    <dgm:forEach name="Name3" axis="ch">
      <dgm:forEach name="Name4" axis="self" ptType="node" cnt="1">
        <dgm:layoutNode name="root">
          <dgm:choose name="Name5">
            <dgm:if name="Name6" func="var" arg="dir" op="equ" val="norm">
              <dgm:alg type="hierRoot">
                <dgm:param type="hierAlign" val="tL"/>
              </dgm:alg>
            </dgm:if>
            <dgm:else name="Name7">
              <dgm:alg type="hierRoot">
                <dgm:param type="hierAlign" val="tR"/>
              </dgm:alg>
            </dgm:else>
          </dgm:choose>
          <dgm:shape xmlns:r="http://schemas.openxmlformats.org/officeDocument/2006/relationships" r:blip="">
            <dgm:adjLst/>
          </dgm:shape>
          <dgm:presOf/>
          <dgm:constrLst>
            <dgm:constr type="alignOff" val="0.2"/>
          </dgm:constrLst>
          <dgm:ruleLst/>
          <dgm:layoutNode name="rootComposite">
            <dgm:alg type="composite"/>
            <dgm:shape xmlns:r="http://schemas.openxmlformats.org/officeDocument/2006/relationships" r:blip="">
              <dgm:adjLst/>
            </dgm:shape>
            <dgm:presOf axis="self" ptType="node" cnt="1"/>
            <dgm:choose name="Name8">
              <dgm:if name="Name9" func="var" arg="dir" op="equ" val="norm">
                <dgm:constrLst>
                  <dgm:constr type="l" for="ch" forName="rootText"/>
                  <dgm:constr type="t" for="ch" forName="rootText"/>
                  <dgm:constr type="w" for="ch" forName="rootText" refType="w"/>
                  <dgm:constr type="h" for="ch" forName="rootText" refType="h"/>
                  <dgm:constr type="l" for="ch" forName="rootConnector"/>
                  <dgm:constr type="t" for="ch" forName="rootConnector"/>
                  <dgm:constr type="w" for="ch" forName="rootConnector" refType="w" refFor="ch" refForName="rootText" fact="0.2"/>
                  <dgm:constr type="h" for="ch" forName="rootConnector" refType="h" refFor="ch" refForName="rootText"/>
                </dgm:constrLst>
              </dgm:if>
              <dgm:else name="Name10">
                <dgm:constrLst>
                  <dgm:constr type="l" for="ch" forName="rootText"/>
                  <dgm:constr type="t" for="ch" forName="rootText"/>
                  <dgm:constr type="w" for="ch" forName="rootText" refType="w"/>
                  <dgm:constr type="h" for="ch" forName="rootText" refType="h"/>
                  <dgm:constr type="r" for="ch" forName="rootConnector" refType="w"/>
                  <dgm:constr type="t" for="ch" forName="rootConnector"/>
                  <dgm:constr type="w" for="ch" forName="rootConnector" refType="w" refFor="ch" refForName="rootText" fact="0.2"/>
                  <dgm:constr type="h" for="ch" forName="rootConnector" refType="h" refFor="ch" refForName="rootText"/>
                </dgm:constrLst>
              </dgm:else>
            </dgm:choose>
            <dgm:ruleLst/>
            <dgm:layoutNode name="rootText" styleLbl="node1">
              <dgm:alg type="tx"/>
              <dgm:shape xmlns:r="http://schemas.openxmlformats.org/officeDocument/2006/relationships" type="roundRect" r:blip="">
                <dgm:adjLst>
                  <dgm:adj idx="1" val="0.1"/>
                </dgm:adjLst>
              </dgm:shape>
              <dgm:presOf axis="self" ptType="node" cnt="1"/>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layoutNode name="rootConnector" moveWith="rootText">
              <dgm:alg type="sp"/>
              <dgm:shape xmlns:r="http://schemas.openxmlformats.org/officeDocument/2006/relationships" type="roundRect" r:blip="" hideGeom="1">
                <dgm:adjLst>
                  <dgm:adj idx="1" val="0.1"/>
                </dgm:adjLst>
              </dgm:shape>
              <dgm:presOf axis="self" ptType="node" cnt="1"/>
              <dgm:constrLst/>
              <dgm:ruleLst/>
            </dgm:layoutNode>
          </dgm:layoutNode>
          <dgm:layoutNode name="childShape">
            <dgm:alg type="hierChild">
              <dgm:param type="chAlign" val="l"/>
              <dgm:param type="linDir" val="fromT"/>
            </dgm:alg>
            <dgm:shape xmlns:r="http://schemas.openxmlformats.org/officeDocument/2006/relationships" r:blip="">
              <dgm:adjLst/>
            </dgm:shape>
            <dgm:presOf/>
            <dgm:constrLst/>
            <dgm:ruleLst/>
            <dgm:forEach name="Name11" axis="ch">
              <dgm:forEach name="Name12" axis="self" ptType="parTrans" cnt="1">
                <dgm:layoutNode name="Name13">
                  <dgm:choose name="Name14">
                    <dgm:if name="Name15" func="var" arg="dir" op="equ" val="norm">
                      <dgm:alg type="conn">
                        <dgm:param type="dim" val="1D"/>
                        <dgm:param type="endSty" val="noArr"/>
                        <dgm:param type="connRout" val="bend"/>
                        <dgm:param type="srcNode" val="rootConnector"/>
                        <dgm:param type="begPts" val="bCtr"/>
                        <dgm:param type="endPts" val="midL"/>
                      </dgm:alg>
                    </dgm:if>
                    <dgm:else name="Name16">
                      <dgm:alg type="conn">
                        <dgm:param type="dim" val="1D"/>
                        <dgm:param type="endSty" val="noArr"/>
                        <dgm:param type="connRout" val="bend"/>
                        <dgm:param type="srcNode" val="rootConnector"/>
                        <dgm:param type="begPts" val="bCtr"/>
                        <dgm:param type="endPts" val="midR"/>
                      </dgm:alg>
                    </dgm:else>
                  </dgm:choose>
                  <dgm:shape xmlns:r="http://schemas.openxmlformats.org/officeDocument/2006/relationships" type="conn" r:blip="">
                    <dgm:adjLst/>
                  </dgm:shape>
                  <dgm:presOf axis="self"/>
                  <dgm:constrLst>
                    <dgm:constr type="begPad"/>
                    <dgm:constr type="endPad"/>
                  </dgm:constrLst>
                  <dgm:ruleLst/>
                </dgm:layoutNode>
              </dgm:forEach>
              <dgm:forEach name="Name17" axis="self" ptType="node">
                <dgm:layoutNode name="childText" styleLbl="bgAcc1">
                  <dgm:varLst>
                    <dgm:bulletEnabled val="1"/>
                  </dgm:varLst>
                  <dgm:alg type="tx"/>
                  <dgm:shape xmlns:r="http://schemas.openxmlformats.org/officeDocument/2006/relationships" type="roundRect" r:blip="">
                    <dgm:adjLst>
                      <dgm:adj idx="1" val="0.1"/>
                    </dgm:adjLst>
                  </dgm:shape>
                  <dgm:presOf axis="self desOrSelf" ptType="node node" st="1 1" cnt="1 0"/>
                  <dgm:constrLst>
                    <dgm:constr type="tMarg" refType="primFontSz" fact="0.1"/>
                    <dgm:constr type="bMarg" refType="primFontSz" fact="0.1"/>
                    <dgm:constr type="lMarg" refType="primFontSz" fact="0.15"/>
                    <dgm:constr type="rMarg" refType="primFontSz" fact="0.15"/>
                  </dgm:constrLst>
                  <dgm:ruleLst>
                    <dgm:rule type="primFontSz" val="5" fact="NaN" max="NaN"/>
                  </dgm:ruleLst>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3">
  <dgm:title val=""/>
  <dgm:desc val=""/>
  <dgm:catLst>
    <dgm:cat type="3D" pri="11300"/>
  </dgm:catLst>
  <dgm:scene3d>
    <a:camera prst="orthographicFront"/>
    <a:lightRig rig="threePt" dir="t"/>
  </dgm:scene3d>
  <dgm:styleLbl name="node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l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vennNode1">
    <dgm:scene3d>
      <a:camera prst="orthographicFront">
        <a:rot lat="0" lon="0" rev="0"/>
      </a:camera>
      <a:lightRig rig="contrasting" dir="t">
        <a:rot lat="0" lon="0" rev="1200000"/>
      </a:lightRig>
    </dgm:scene3d>
    <dgm:sp3d contourW="12700" prstMaterial="clear">
      <a:bevelT w="177800" h="254000"/>
      <a:bevelB w="152400"/>
    </dgm:sp3d>
    <dgm:txPr/>
    <dgm:style>
      <a:lnRef idx="0">
        <a:scrgbClr r="0" g="0" b="0"/>
      </a:lnRef>
      <a:fillRef idx="1">
        <a:scrgbClr r="0" g="0" b="0"/>
      </a:fillRef>
      <a:effectRef idx="0">
        <a:scrgbClr r="0" g="0" b="0"/>
      </a:effectRef>
      <a:fontRef idx="minor">
        <a:schemeClr val="tx1"/>
      </a:fontRef>
    </dgm:style>
  </dgm:styleLbl>
  <dgm:styleLbl name="align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2">
        <a:scrgbClr r="0" g="0" b="0"/>
      </a:effectRef>
      <a:fontRef idx="minor">
        <a:schemeClr val="lt1"/>
      </a:fontRef>
    </dgm:style>
  </dgm:styleLbl>
  <dgm:styleLbl name="node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node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f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alignImgPlace1">
    <dgm:scene3d>
      <a:camera prst="orthographicFront">
        <a:rot lat="0" lon="0" rev="0"/>
      </a:camera>
      <a:lightRig rig="contrasting" dir="t">
        <a:rot lat="0" lon="0" rev="1200000"/>
      </a:lightRig>
    </dgm:scene3d>
    <dgm:sp3d contourW="12700" prstMaterial="flat">
      <a:bevelT w="177800" h="254000"/>
      <a:bevelB w="152400"/>
    </dgm:sp3d>
    <dgm:txPr/>
    <dgm:style>
      <a:lnRef idx="0">
        <a:scrgbClr r="0" g="0" b="0"/>
      </a:lnRef>
      <a:fillRef idx="1">
        <a:scrgbClr r="0" g="0" b="0"/>
      </a:fillRef>
      <a:effectRef idx="1">
        <a:scrgbClr r="0" g="0" b="0"/>
      </a:effectRef>
      <a:fontRef idx="minor"/>
    </dgm:style>
  </dgm:styleLbl>
  <dgm:styleLbl name="bgImgPlac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sibTrans2D1">
    <dgm:scene3d>
      <a:camera prst="orthographicFront">
        <a:rot lat="0" lon="0" rev="0"/>
      </a:camera>
      <a:lightRig rig="contrasting" dir="t">
        <a:rot lat="0" lon="0" rev="1200000"/>
      </a:lightRig>
    </dgm:scene3d>
    <dgm:sp3d z="-182000" contourW="19050" prstMaterial="metal">
      <a:bevelT w="88900" h="203200"/>
      <a:bevelB w="165100" h="254000"/>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ibTrans2D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ibTrans1D1">
    <dgm:scene3d>
      <a:camera prst="orthographicFront">
        <a:rot lat="0" lon="0" rev="0"/>
      </a:camera>
      <a:lightRig rig="contrasting" dir="t">
        <a:rot lat="0" lon="0" rev="1200000"/>
      </a:lightRig>
    </dgm:scene3d>
    <dgm:sp3d z="-110000"/>
    <dgm:txPr/>
    <dgm:style>
      <a:lnRef idx="1">
        <a:scrgbClr r="0" g="0" b="0"/>
      </a:lnRef>
      <a:fillRef idx="0">
        <a:scrgbClr r="0" g="0" b="0"/>
      </a:fillRef>
      <a:effectRef idx="0">
        <a:scrgbClr r="0" g="0" b="0"/>
      </a:effectRef>
      <a:fontRef idx="minor"/>
    </dgm:style>
  </dgm:styleLbl>
  <dgm:styleLbl name="callout">
    <dgm:scene3d>
      <a:camera prst="orthographicFront">
        <a:rot lat="0" lon="0" rev="0"/>
      </a:camera>
      <a:lightRig rig="contrasting" dir="t">
        <a:rot lat="0" lon="0" rev="1200000"/>
      </a:lightRig>
    </dgm:scene3d>
    <dgm:sp3d z="10000"/>
    <dgm:txPr/>
    <dgm:style>
      <a:lnRef idx="2">
        <a:scrgbClr r="0" g="0" b="0"/>
      </a:lnRef>
      <a:fillRef idx="1">
        <a:scrgbClr r="0" g="0" b="0"/>
      </a:fillRef>
      <a:effectRef idx="0">
        <a:scrgbClr r="0" g="0" b="0"/>
      </a:effectRef>
      <a:fontRef idx="minor"/>
    </dgm:style>
  </dgm:styleLbl>
  <dgm:styleLbl name="asst0">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contourW="19050" prstMaterial="metal">
      <a:bevelT w="88900" h="203200"/>
      <a:bevelB w="165100" h="254000"/>
    </dgm:sp3d>
    <dgm:txPr/>
    <dgm:style>
      <a:lnRef idx="0">
        <a:scrgbClr r="0" g="0" b="0"/>
      </a:lnRef>
      <a:fillRef idx="1">
        <a:scrgbClr r="0" g="0" b="0"/>
      </a:fillRef>
      <a:effectRef idx="1">
        <a:scrgbClr r="0" g="0" b="0"/>
      </a:effectRef>
      <a:fontRef idx="minor">
        <a:schemeClr val="lt1"/>
      </a:fontRef>
    </dgm:style>
  </dgm:styleLbl>
  <dgm:styleLbl name="parChTrans2D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2">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3">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2D4">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parChTrans1D1">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2">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3">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parChTrans1D4">
    <dgm:scene3d>
      <a:camera prst="orthographicFront">
        <a:rot lat="0" lon="0" rev="0"/>
      </a:camera>
      <a:lightRig rig="contrasting" dir="t">
        <a:rot lat="0" lon="0" rev="1200000"/>
      </a:lightRig>
    </dgm:scene3d>
    <dgm:sp3d z="-110000"/>
    <dgm:txPr/>
    <dgm:style>
      <a:lnRef idx="2">
        <a:scrgbClr r="0" g="0" b="0"/>
      </a:lnRef>
      <a:fillRef idx="0">
        <a:scrgbClr r="0" g="0" b="0"/>
      </a:fillRef>
      <a:effectRef idx="0">
        <a:scrgbClr r="0" g="0" b="0"/>
      </a:effectRef>
      <a:fontRef idx="minor"/>
    </dgm:style>
  </dgm:styleLbl>
  <dgm:styleLbl name="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conF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tr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1">
        <a:scrgbClr r="0" g="0" b="0"/>
      </a:effectRef>
      <a:fontRef idx="minor"/>
    </dgm:style>
  </dgm:styleLbl>
  <dgm:styleLbl name="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FgAcc1">
    <dgm:scene3d>
      <a:camera prst="orthographicFront">
        <a:rot lat="0" lon="0" rev="0"/>
      </a:camera>
      <a:lightRig rig="contrasting" dir="t">
        <a:rot lat="0" lon="0" rev="1200000"/>
      </a:lightRig>
    </dgm:scene3d>
    <dgm:sp3d z="300000" contourW="12700" prstMaterial="flat">
      <a:bevelT w="177800" h="254000"/>
      <a:bevelB w="152400"/>
    </dgm:sp3d>
    <dgm:txPr/>
    <dgm:style>
      <a:lnRef idx="0">
        <a:scrgbClr r="0" g="0" b="0"/>
      </a:lnRef>
      <a:fillRef idx="1">
        <a:scrgbClr r="0" g="0" b="0"/>
      </a:fillRef>
      <a:effectRef idx="0">
        <a:scrgbClr r="0" g="0" b="0"/>
      </a:effectRef>
      <a:fontRef idx="minor"/>
    </dgm:style>
  </dgm:styleLbl>
  <dgm:styleLbl name="solidAlignAcc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solidBgAcc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alignAccFollowNode1">
    <dgm:scene3d>
      <a:camera prst="orthographicFront">
        <a:rot lat="0" lon="0" rev="0"/>
      </a:camera>
      <a:lightRig rig="contrasting" dir="t">
        <a:rot lat="0" lon="0" rev="1200000"/>
      </a:lightRig>
    </dgm:scene3d>
    <dgm:sp3d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AccFollowNode1">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0">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2">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3">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fgAcc4">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bgShp">
    <dgm:scene3d>
      <a:camera prst="orthographicFront">
        <a:rot lat="0" lon="0" rev="0"/>
      </a:camera>
      <a:lightRig rig="contrasting" dir="t">
        <a:rot lat="0" lon="0" rev="1200000"/>
      </a:lightRig>
    </dgm:scene3d>
    <dgm:sp3d z="-300000" prstMaterial="plastic"/>
    <dgm:txPr/>
    <dgm:style>
      <a:lnRef idx="1">
        <a:scrgbClr r="0" g="0" b="0"/>
      </a:lnRef>
      <a:fillRef idx="1">
        <a:scrgbClr r="0" g="0" b="0"/>
      </a:fillRef>
      <a:effectRef idx="0">
        <a:scrgbClr r="0" g="0" b="0"/>
      </a:effectRef>
      <a:fontRef idx="minor"/>
    </dgm:style>
  </dgm:styleLbl>
  <dgm:styleLbl name="dkBgShp">
    <dgm:scene3d>
      <a:camera prst="orthographicFront">
        <a:rot lat="0" lon="0" rev="0"/>
      </a:camera>
      <a:lightRig rig="contrasting" dir="t">
        <a:rot lat="0" lon="0" rev="1200000"/>
      </a:lightRig>
    </dgm:scene3d>
    <dgm:sp3d contourW="12700" prstMaterial="flat">
      <a:bevelT w="100800" h="154000"/>
      <a:bevelB w="152400"/>
    </dgm:sp3d>
    <dgm:txPr/>
    <dgm:style>
      <a:lnRef idx="0">
        <a:scrgbClr r="0" g="0" b="0"/>
      </a:lnRef>
      <a:fillRef idx="1">
        <a:scrgbClr r="0" g="0" b="0"/>
      </a:fillRef>
      <a:effectRef idx="0">
        <a:scrgbClr r="0" g="0" b="0"/>
      </a:effectRef>
      <a:fontRef idx="minor"/>
    </dgm:style>
  </dgm:styleLbl>
  <dgm:styleLbl name="trBgShp">
    <dgm:scene3d>
      <a:camera prst="orthographicFront">
        <a:rot lat="0" lon="0" rev="0"/>
      </a:camera>
      <a:lightRig rig="contrasting" dir="t">
        <a:rot lat="0" lon="0" rev="1200000"/>
      </a:lightRig>
    </dgm:scene3d>
    <dgm:sp3d z="-152400" prstMaterial="matte"/>
    <dgm:txPr/>
    <dgm:style>
      <a:lnRef idx="1">
        <a:scrgbClr r="0" g="0" b="0"/>
      </a:lnRef>
      <a:fillRef idx="1">
        <a:scrgbClr r="0" g="0" b="0"/>
      </a:fillRef>
      <a:effectRef idx="0">
        <a:scrgbClr r="0" g="0" b="0"/>
      </a:effectRef>
      <a:fontRef idx="minor"/>
    </dgm:style>
  </dgm:styleLbl>
  <dgm:styleLbl name="fgShp">
    <dgm:scene3d>
      <a:camera prst="orthographicFront">
        <a:rot lat="0" lon="0" rev="0"/>
      </a:camera>
      <a:lightRig rig="contrasting" dir="t">
        <a:rot lat="0" lon="0" rev="1200000"/>
      </a:lightRig>
    </dgm:scene3d>
    <dgm:sp3d z="300000" contourW="19050" prstMaterial="metal">
      <a:bevelT w="88900" h="203200"/>
      <a:bevelB w="165100" h="254000"/>
    </dgm:sp3d>
    <dgm:txPr/>
    <dgm:style>
      <a:lnRef idx="0">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1">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AC8CEC3D-96F7-401F-9673-3EE7F75C9C5B}" type="datetimeFigureOut">
              <a:rPr lang="en-US"/>
              <a:t>4/1/2019</a:t>
            </a:fld>
            <a:endParaRPr dirty="0"/>
          </a:p>
        </p:txBody>
      </p:sp>
      <p:sp>
        <p:nvSpPr>
          <p:cNvPr id="4" name="Footer Placeholder 3"/>
          <p:cNvSpPr>
            <a:spLocks noGrp="1"/>
          </p:cNvSpPr>
          <p:nvPr>
            <p:ph type="ftr" sz="quarter" idx="2"/>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5" name="Slide Number Placeholder 4"/>
          <p:cNvSpPr>
            <a:spLocks noGrp="1"/>
          </p:cNvSpPr>
          <p:nvPr>
            <p:ph type="sldNum" sz="quarter" idx="3"/>
          </p:nvPr>
        </p:nvSpPr>
        <p:spPr>
          <a:xfrm>
            <a:off x="3884613" y="8685213"/>
            <a:ext cx="2971800" cy="457200"/>
          </a:xfrm>
          <a:prstGeom prst="rect">
            <a:avLst/>
          </a:prstGeom>
        </p:spPr>
        <p:txBody>
          <a:bodyPr vert="horz" lIns="91440" tIns="45720" rIns="91440" bIns="45720" rtlCol="0" anchor="b"/>
          <a:lstStyle>
            <a:lvl1pPr algn="r">
              <a:defRPr sz="1200"/>
            </a:lvl1pPr>
          </a:lstStyle>
          <a:p>
            <a:fld id="{A98ED8CD-4E4C-49AC-BDC6-2963BA49E54F}" type="slidenum">
              <a:rPr/>
              <a:t>‹#›</a:t>
            </a:fld>
            <a:endParaRPr dirty="0"/>
          </a:p>
        </p:txBody>
      </p:sp>
    </p:spTree>
    <p:extLst>
      <p:ext uri="{BB962C8B-B14F-4D97-AF65-F5344CB8AC3E}">
        <p14:creationId xmlns:p14="http://schemas.microsoft.com/office/powerpoint/2010/main" val="34341795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F032BCF4-D26D-4DAF-9F57-FE1E61FE7935}" type="datetimeFigureOut">
              <a:rPr lang="en-US"/>
              <a:t>4/1/2019</a:t>
            </a:fld>
            <a:endParaRPr dirty="0"/>
          </a:p>
        </p:txBody>
      </p:sp>
      <p:sp>
        <p:nvSpPr>
          <p:cNvPr id="4" name="Slide Image Placeholder 3"/>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t>Click to edit Master text styles</a:t>
            </a:r>
          </a:p>
          <a:p>
            <a:pPr lvl="1"/>
            <a:r>
              <a:t>Second level</a:t>
            </a:r>
          </a:p>
          <a:p>
            <a:pPr lvl="2"/>
            <a:r>
              <a:t>Third level</a:t>
            </a:r>
          </a:p>
          <a:p>
            <a:pPr lvl="3"/>
            <a:r>
              <a:t>Fourth level</a:t>
            </a:r>
          </a:p>
          <a:p>
            <a:pPr lvl="4"/>
            <a:r>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FB91549-43BF-425A-AF25-75262019208C}" type="slidenum">
              <a:rPr/>
              <a:t>‹#›</a:t>
            </a:fld>
            <a:endParaRPr dirty="0"/>
          </a:p>
        </p:txBody>
      </p:sp>
    </p:spTree>
    <p:extLst>
      <p:ext uri="{BB962C8B-B14F-4D97-AF65-F5344CB8AC3E}">
        <p14:creationId xmlns:p14="http://schemas.microsoft.com/office/powerpoint/2010/main" val="4239286417"/>
      </p:ext>
    </p:extLst>
  </p:cSld>
  <p:clrMap bg1="lt1" tx1="dk1" bg2="lt2" tx2="dk2" accent1="accent1" accent2="accent2" accent3="accent3" accent4="accent4" accent5="accent5" accent6="accent6" hlink="hlink" folHlink="folHlink"/>
  <p:notesStyle>
    <a:lvl1pPr marL="0" algn="l" defTabSz="3687409" rtl="0" eaLnBrk="1" latinLnBrk="0" hangingPunct="1">
      <a:defRPr sz="4839" kern="1200">
        <a:solidFill>
          <a:schemeClr val="tx2"/>
        </a:solidFill>
        <a:latin typeface="+mn-lt"/>
        <a:ea typeface="+mn-ea"/>
        <a:cs typeface="+mn-cs"/>
      </a:defRPr>
    </a:lvl1pPr>
    <a:lvl2pPr marL="1843705" algn="l" defTabSz="3687409" rtl="0" eaLnBrk="1" latinLnBrk="0" hangingPunct="1">
      <a:defRPr sz="4839" kern="1200">
        <a:solidFill>
          <a:schemeClr val="tx2"/>
        </a:solidFill>
        <a:latin typeface="+mn-lt"/>
        <a:ea typeface="+mn-ea"/>
        <a:cs typeface="+mn-cs"/>
      </a:defRPr>
    </a:lvl2pPr>
    <a:lvl3pPr marL="3687409" algn="l" defTabSz="3687409" rtl="0" eaLnBrk="1" latinLnBrk="0" hangingPunct="1">
      <a:defRPr sz="4839" kern="1200">
        <a:solidFill>
          <a:schemeClr val="tx2"/>
        </a:solidFill>
        <a:latin typeface="+mn-lt"/>
        <a:ea typeface="+mn-ea"/>
        <a:cs typeface="+mn-cs"/>
      </a:defRPr>
    </a:lvl3pPr>
    <a:lvl4pPr marL="5531114" algn="l" defTabSz="3687409" rtl="0" eaLnBrk="1" latinLnBrk="0" hangingPunct="1">
      <a:defRPr sz="4839" kern="1200">
        <a:solidFill>
          <a:schemeClr val="tx2"/>
        </a:solidFill>
        <a:latin typeface="+mn-lt"/>
        <a:ea typeface="+mn-ea"/>
        <a:cs typeface="+mn-cs"/>
      </a:defRPr>
    </a:lvl4pPr>
    <a:lvl5pPr marL="7374819" algn="l" defTabSz="3687409" rtl="0" eaLnBrk="1" latinLnBrk="0" hangingPunct="1">
      <a:defRPr sz="4839" kern="1200">
        <a:solidFill>
          <a:schemeClr val="tx2"/>
        </a:solidFill>
        <a:latin typeface="+mn-lt"/>
        <a:ea typeface="+mn-ea"/>
        <a:cs typeface="+mn-cs"/>
      </a:defRPr>
    </a:lvl5pPr>
    <a:lvl6pPr marL="9218524" algn="l" defTabSz="3687409" rtl="0" eaLnBrk="1" latinLnBrk="0" hangingPunct="1">
      <a:defRPr sz="4839" kern="1200">
        <a:solidFill>
          <a:schemeClr val="tx1"/>
        </a:solidFill>
        <a:latin typeface="+mn-lt"/>
        <a:ea typeface="+mn-ea"/>
        <a:cs typeface="+mn-cs"/>
      </a:defRPr>
    </a:lvl6pPr>
    <a:lvl7pPr marL="11062228" algn="l" defTabSz="3687409" rtl="0" eaLnBrk="1" latinLnBrk="0" hangingPunct="1">
      <a:defRPr sz="4839" kern="1200">
        <a:solidFill>
          <a:schemeClr val="tx1"/>
        </a:solidFill>
        <a:latin typeface="+mn-lt"/>
        <a:ea typeface="+mn-ea"/>
        <a:cs typeface="+mn-cs"/>
      </a:defRPr>
    </a:lvl7pPr>
    <a:lvl8pPr marL="12905933" algn="l" defTabSz="3687409" rtl="0" eaLnBrk="1" latinLnBrk="0" hangingPunct="1">
      <a:defRPr sz="4839" kern="1200">
        <a:solidFill>
          <a:schemeClr val="tx1"/>
        </a:solidFill>
        <a:latin typeface="+mn-lt"/>
        <a:ea typeface="+mn-ea"/>
        <a:cs typeface="+mn-cs"/>
      </a:defRPr>
    </a:lvl8pPr>
    <a:lvl9pPr marL="14749638" algn="l" defTabSz="3687409" rtl="0" eaLnBrk="1" latinLnBrk="0" hangingPunct="1">
      <a:defRPr sz="4839"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3291840" y="5387342"/>
            <a:ext cx="37307520" cy="11460480"/>
          </a:xfrm>
        </p:spPr>
        <p:txBody>
          <a:bodyPr anchor="b"/>
          <a:lstStyle>
            <a:lvl1pPr algn="ctr">
              <a:defRPr sz="28800"/>
            </a:lvl1pPr>
          </a:lstStyle>
          <a:p>
            <a:r>
              <a:rPr lang="en-US"/>
              <a:t>Click to edit Master title style</a:t>
            </a:r>
            <a:endParaRPr lang="en-US" dirty="0"/>
          </a:p>
        </p:txBody>
      </p:sp>
      <p:sp>
        <p:nvSpPr>
          <p:cNvPr id="3" name="Subtitle 2"/>
          <p:cNvSpPr>
            <a:spLocks noGrp="1"/>
          </p:cNvSpPr>
          <p:nvPr>
            <p:ph type="subTitle" idx="1"/>
          </p:nvPr>
        </p:nvSpPr>
        <p:spPr>
          <a:xfrm>
            <a:off x="5486400" y="17289782"/>
            <a:ext cx="32918400" cy="7947658"/>
          </a:xfrm>
        </p:spPr>
        <p:txBody>
          <a:bodyPr/>
          <a:lstStyle>
            <a:lvl1pPr marL="0" indent="0" algn="ctr">
              <a:buNone/>
              <a:defRPr sz="11520"/>
            </a:lvl1pPr>
            <a:lvl2pPr marL="2194560" indent="0" algn="ctr">
              <a:buNone/>
              <a:defRPr sz="9600"/>
            </a:lvl2pPr>
            <a:lvl3pPr marL="4389120" indent="0" algn="ctr">
              <a:buNone/>
              <a:defRPr sz="8640"/>
            </a:lvl3pPr>
            <a:lvl4pPr marL="6583680" indent="0" algn="ctr">
              <a:buNone/>
              <a:defRPr sz="7680"/>
            </a:lvl4pPr>
            <a:lvl5pPr marL="8778240" indent="0" algn="ctr">
              <a:buNone/>
              <a:defRPr sz="7680"/>
            </a:lvl5pPr>
            <a:lvl6pPr marL="10972800" indent="0" algn="ctr">
              <a:buNone/>
              <a:defRPr sz="7680"/>
            </a:lvl6pPr>
            <a:lvl7pPr marL="13167360" indent="0" algn="ctr">
              <a:buNone/>
              <a:defRPr sz="7680"/>
            </a:lvl7pPr>
            <a:lvl8pPr marL="15361920" indent="0" algn="ctr">
              <a:buNone/>
              <a:defRPr sz="7680"/>
            </a:lvl8pPr>
            <a:lvl9pPr marL="17556480" indent="0" algn="ctr">
              <a:buNone/>
              <a:defRPr sz="768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DAD2365B-5397-4552-89D2-3C31D6B894C4}" type="datetime1">
              <a:rPr lang="en-US" smtClean="0"/>
              <a:t>4/1/2019</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A3F31473-23EB-4724-8B59-FE6D21D89FA4}" type="slidenum">
              <a:rPr lang="en-US" smtClean="0"/>
              <a:pPr/>
              <a:t>‹#›</a:t>
            </a:fld>
            <a:endParaRPr lang="en-US" dirty="0"/>
          </a:p>
        </p:txBody>
      </p:sp>
    </p:spTree>
    <p:extLst>
      <p:ext uri="{BB962C8B-B14F-4D97-AF65-F5344CB8AC3E}">
        <p14:creationId xmlns:p14="http://schemas.microsoft.com/office/powerpoint/2010/main" val="24790125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3718D474-84CF-40A5-B032-DFFDE135438A}" type="datetime1">
              <a:rPr lang="en-US" smtClean="0"/>
              <a:t>4/1/2019</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42063484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1409642" y="1752600"/>
            <a:ext cx="9464040" cy="27896822"/>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3017522" y="1752600"/>
            <a:ext cx="27843480" cy="27896822"/>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067C6EF-6B90-465F-AC36-47BDECADBD65}" type="datetime1">
              <a:rPr lang="en-US" smtClean="0"/>
              <a:t>4/1/2019</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7608929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a:p>
        </p:txBody>
      </p:sp>
      <p:sp>
        <p:nvSpPr>
          <p:cNvPr id="7" name="Content Placeholder 2"/>
          <p:cNvSpPr>
            <a:spLocks noGrp="1"/>
          </p:cNvSpPr>
          <p:nvPr>
            <p:ph idx="13" hasCustomPrompt="1"/>
          </p:nvPr>
        </p:nvSpPr>
        <p:spPr>
          <a:xfrm>
            <a:off x="4658940" y="3291867"/>
            <a:ext cx="37042847" cy="20116795"/>
          </a:xfrm>
        </p:spPr>
        <p:txBody>
          <a:bodyPr/>
          <a:lstStyle>
            <a:lvl1pPr>
              <a:defRPr/>
            </a:lvl1pPr>
            <a:lvl2pPr>
              <a:defRPr/>
            </a:lvl2pPr>
            <a:lvl3pPr>
              <a:defRPr/>
            </a:lvl3pPr>
            <a:lvl4pPr>
              <a:defRPr/>
            </a:lvl4pPr>
            <a:lvl5pPr>
              <a:defRPr/>
            </a:lvl5pPr>
            <a:lvl6pPr>
              <a:defRPr/>
            </a:lvl6pPr>
            <a:lvl7pPr>
              <a:defRPr/>
            </a:lvl7pPr>
            <a:lvl8pPr>
              <a:defRPr/>
            </a:lvl8pPr>
            <a:lvl9pPr>
              <a:defRPr/>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ED1E4A86-2703-4937-ABF7-D8FBDB5C3D3E}" type="datetime1">
              <a:rPr lang="en-US" smtClean="0"/>
              <a:t>4/1/2019</a:t>
            </a:fld>
            <a:endParaRPr lang="en-US" dirty="0"/>
          </a:p>
        </p:txBody>
      </p:sp>
      <p:sp>
        <p:nvSpPr>
          <p:cNvPr id="5" name="Footer Placeholder 4"/>
          <p:cNvSpPr>
            <a:spLocks noGrp="1"/>
          </p:cNvSpPr>
          <p:nvPr>
            <p:ph type="ftr" sz="quarter" idx="11"/>
          </p:nvPr>
        </p:nvSpPr>
        <p:spPr/>
        <p:txBody>
          <a:bodyPr/>
          <a:lstStyle/>
          <a:p>
            <a:r>
              <a:rPr lang="en-US" dirty="0"/>
              <a:t>Add a footer</a:t>
            </a:r>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42424106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ED1E4A86-2703-4937-ABF7-D8FBDB5C3D3E}" type="datetime1">
              <a:rPr lang="en-US" smtClean="0"/>
              <a:t>4/1/2019</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26791435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994662" y="8206749"/>
            <a:ext cx="37856160" cy="13693138"/>
          </a:xfrm>
        </p:spPr>
        <p:txBody>
          <a:bodyPr anchor="b"/>
          <a:lstStyle>
            <a:lvl1pPr>
              <a:defRPr sz="28800"/>
            </a:lvl1pPr>
          </a:lstStyle>
          <a:p>
            <a:r>
              <a:rPr lang="en-US"/>
              <a:t>Click to edit Master title style</a:t>
            </a:r>
            <a:endParaRPr lang="en-US" dirty="0"/>
          </a:p>
        </p:txBody>
      </p:sp>
      <p:sp>
        <p:nvSpPr>
          <p:cNvPr id="3" name="Text Placeholder 2"/>
          <p:cNvSpPr>
            <a:spLocks noGrp="1"/>
          </p:cNvSpPr>
          <p:nvPr>
            <p:ph type="body" idx="1"/>
          </p:nvPr>
        </p:nvSpPr>
        <p:spPr>
          <a:xfrm>
            <a:off x="2994662" y="22029429"/>
            <a:ext cx="37856160" cy="7200898"/>
          </a:xfrm>
        </p:spPr>
        <p:txBody>
          <a:bodyPr/>
          <a:lstStyle>
            <a:lvl1pPr marL="0" indent="0">
              <a:buNone/>
              <a:defRPr sz="11520">
                <a:solidFill>
                  <a:schemeClr val="tx1"/>
                </a:solidFill>
              </a:defRPr>
            </a:lvl1pPr>
            <a:lvl2pPr marL="2194560" indent="0">
              <a:buNone/>
              <a:defRPr sz="9600">
                <a:solidFill>
                  <a:schemeClr val="tx1">
                    <a:tint val="75000"/>
                  </a:schemeClr>
                </a:solidFill>
              </a:defRPr>
            </a:lvl2pPr>
            <a:lvl3pPr marL="4389120" indent="0">
              <a:buNone/>
              <a:defRPr sz="8640">
                <a:solidFill>
                  <a:schemeClr val="tx1">
                    <a:tint val="75000"/>
                  </a:schemeClr>
                </a:solidFill>
              </a:defRPr>
            </a:lvl3pPr>
            <a:lvl4pPr marL="6583680" indent="0">
              <a:buNone/>
              <a:defRPr sz="7680">
                <a:solidFill>
                  <a:schemeClr val="tx1">
                    <a:tint val="75000"/>
                  </a:schemeClr>
                </a:solidFill>
              </a:defRPr>
            </a:lvl4pPr>
            <a:lvl5pPr marL="8778240" indent="0">
              <a:buNone/>
              <a:defRPr sz="7680">
                <a:solidFill>
                  <a:schemeClr val="tx1">
                    <a:tint val="75000"/>
                  </a:schemeClr>
                </a:solidFill>
              </a:defRPr>
            </a:lvl5pPr>
            <a:lvl6pPr marL="10972800" indent="0">
              <a:buNone/>
              <a:defRPr sz="7680">
                <a:solidFill>
                  <a:schemeClr val="tx1">
                    <a:tint val="75000"/>
                  </a:schemeClr>
                </a:solidFill>
              </a:defRPr>
            </a:lvl6pPr>
            <a:lvl7pPr marL="13167360" indent="0">
              <a:buNone/>
              <a:defRPr sz="7680">
                <a:solidFill>
                  <a:schemeClr val="tx1">
                    <a:tint val="75000"/>
                  </a:schemeClr>
                </a:solidFill>
              </a:defRPr>
            </a:lvl7pPr>
            <a:lvl8pPr marL="15361920" indent="0">
              <a:buNone/>
              <a:defRPr sz="7680">
                <a:solidFill>
                  <a:schemeClr val="tx1">
                    <a:tint val="75000"/>
                  </a:schemeClr>
                </a:solidFill>
              </a:defRPr>
            </a:lvl8pPr>
            <a:lvl9pPr marL="17556480" indent="0">
              <a:buNone/>
              <a:defRPr sz="768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12E02F23-BD92-4B7B-9DFF-42EEC8F21ED4}" type="datetime1">
              <a:rPr lang="en-US" smtClean="0"/>
              <a:t>4/1/2019</a:t>
            </a:fld>
            <a:endParaRPr lang="en-US" dirty="0"/>
          </a:p>
        </p:txBody>
      </p:sp>
      <p:sp>
        <p:nvSpPr>
          <p:cNvPr id="5" name="Footer Placeholder 4"/>
          <p:cNvSpPr>
            <a:spLocks noGrp="1"/>
          </p:cNvSpPr>
          <p:nvPr>
            <p:ph type="ftr" sz="quarter" idx="11"/>
          </p:nvPr>
        </p:nvSpPr>
        <p:spPr/>
        <p:txBody>
          <a:bodyPr/>
          <a:lstStyle/>
          <a:p>
            <a:r>
              <a:rPr lang="en-US"/>
              <a:t>Add a footer</a:t>
            </a:r>
            <a:endParaRPr lang="en-US" dirty="0"/>
          </a:p>
        </p:txBody>
      </p:sp>
      <p:sp>
        <p:nvSpPr>
          <p:cNvPr id="6" name="Slide Number Placeholder 5"/>
          <p:cNvSpPr>
            <a:spLocks noGrp="1"/>
          </p:cNvSpPr>
          <p:nvPr>
            <p:ph type="sldNum" sz="quarter" idx="12"/>
          </p:nvPr>
        </p:nvSpPr>
        <p:spPr/>
        <p:txBody>
          <a:bodyPr/>
          <a:lstStyle/>
          <a:p>
            <a:fld id="{A3F31473-23EB-4724-8B59-FE6D21D89FA4}" type="slidenum">
              <a:rPr lang="en-US" smtClean="0"/>
              <a:pPr/>
              <a:t>‹#›</a:t>
            </a:fld>
            <a:endParaRPr lang="en-US" dirty="0"/>
          </a:p>
        </p:txBody>
      </p:sp>
    </p:spTree>
    <p:extLst>
      <p:ext uri="{BB962C8B-B14F-4D97-AF65-F5344CB8AC3E}">
        <p14:creationId xmlns:p14="http://schemas.microsoft.com/office/powerpoint/2010/main" val="10738801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30175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22219920" y="8763000"/>
            <a:ext cx="18653760" cy="208864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8814B7EA-8738-442B-ADC7-3A7E6F5C49CD}" type="datetime1">
              <a:rPr lang="en-US" smtClean="0"/>
              <a:t>4/1/2019</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1168804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3023237" y="1752607"/>
            <a:ext cx="37856160" cy="6362702"/>
          </a:xfrm>
        </p:spPr>
        <p:txBody>
          <a:bodyPr/>
          <a:lstStyle/>
          <a:p>
            <a:r>
              <a:rPr lang="en-US"/>
              <a:t>Click to edit Master title style</a:t>
            </a:r>
            <a:endParaRPr lang="en-US" dirty="0"/>
          </a:p>
        </p:txBody>
      </p:sp>
      <p:sp>
        <p:nvSpPr>
          <p:cNvPr id="3" name="Text Placeholder 2"/>
          <p:cNvSpPr>
            <a:spLocks noGrp="1"/>
          </p:cNvSpPr>
          <p:nvPr>
            <p:ph type="body" idx="1"/>
          </p:nvPr>
        </p:nvSpPr>
        <p:spPr>
          <a:xfrm>
            <a:off x="3023242" y="8069582"/>
            <a:ext cx="18568032"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4" name="Content Placeholder 3"/>
          <p:cNvSpPr>
            <a:spLocks noGrp="1"/>
          </p:cNvSpPr>
          <p:nvPr>
            <p:ph sz="half" idx="2"/>
          </p:nvPr>
        </p:nvSpPr>
        <p:spPr>
          <a:xfrm>
            <a:off x="3023242" y="12024360"/>
            <a:ext cx="18568032"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22219922" y="8069582"/>
            <a:ext cx="18659477" cy="3954778"/>
          </a:xfrm>
        </p:spPr>
        <p:txBody>
          <a:bodyPr anchor="b"/>
          <a:lstStyle>
            <a:lvl1pPr marL="0" indent="0">
              <a:buNone/>
              <a:defRPr sz="11520" b="1"/>
            </a:lvl1pPr>
            <a:lvl2pPr marL="2194560" indent="0">
              <a:buNone/>
              <a:defRPr sz="9600" b="1"/>
            </a:lvl2pPr>
            <a:lvl3pPr marL="4389120" indent="0">
              <a:buNone/>
              <a:defRPr sz="8640" b="1"/>
            </a:lvl3pPr>
            <a:lvl4pPr marL="6583680" indent="0">
              <a:buNone/>
              <a:defRPr sz="7680" b="1"/>
            </a:lvl4pPr>
            <a:lvl5pPr marL="8778240" indent="0">
              <a:buNone/>
              <a:defRPr sz="7680" b="1"/>
            </a:lvl5pPr>
            <a:lvl6pPr marL="10972800" indent="0">
              <a:buNone/>
              <a:defRPr sz="7680" b="1"/>
            </a:lvl6pPr>
            <a:lvl7pPr marL="13167360" indent="0">
              <a:buNone/>
              <a:defRPr sz="7680" b="1"/>
            </a:lvl7pPr>
            <a:lvl8pPr marL="15361920" indent="0">
              <a:buNone/>
              <a:defRPr sz="7680" b="1"/>
            </a:lvl8pPr>
            <a:lvl9pPr marL="17556480" indent="0">
              <a:buNone/>
              <a:defRPr sz="7680" b="1"/>
            </a:lvl9pPr>
          </a:lstStyle>
          <a:p>
            <a:pPr lvl="0"/>
            <a:r>
              <a:rPr lang="en-US"/>
              <a:t>Edit Master text styles</a:t>
            </a:r>
          </a:p>
        </p:txBody>
      </p:sp>
      <p:sp>
        <p:nvSpPr>
          <p:cNvPr id="6" name="Content Placeholder 5"/>
          <p:cNvSpPr>
            <a:spLocks noGrp="1"/>
          </p:cNvSpPr>
          <p:nvPr>
            <p:ph sz="quarter" idx="4"/>
          </p:nvPr>
        </p:nvSpPr>
        <p:spPr>
          <a:xfrm>
            <a:off x="22219922" y="12024360"/>
            <a:ext cx="18659477" cy="1768602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8FE5692D-78A6-499F-901A-E660774CC8EE}" type="datetime1">
              <a:rPr lang="en-US" smtClean="0"/>
              <a:t>4/1/2019</a:t>
            </a:fld>
            <a:endParaRPr lang="en-US" dirty="0"/>
          </a:p>
        </p:txBody>
      </p:sp>
      <p:sp>
        <p:nvSpPr>
          <p:cNvPr id="8" name="Footer Placeholder 7"/>
          <p:cNvSpPr>
            <a:spLocks noGrp="1"/>
          </p:cNvSpPr>
          <p:nvPr>
            <p:ph type="ftr" sz="quarter" idx="11"/>
          </p:nvPr>
        </p:nvSpPr>
        <p:spPr/>
        <p:txBody>
          <a:bodyPr/>
          <a:lstStyle/>
          <a:p>
            <a:r>
              <a:rPr lang="en-US"/>
              <a:t>Add a footer</a:t>
            </a:r>
            <a:endParaRPr lang="en-US" dirty="0"/>
          </a:p>
        </p:txBody>
      </p:sp>
      <p:sp>
        <p:nvSpPr>
          <p:cNvPr id="9" name="Slide Number Placeholder 8"/>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13184973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6776F355-F21B-43C0-ABBD-B5AEBBE279A6}" type="datetime1">
              <a:rPr lang="en-US" smtClean="0"/>
              <a:t>4/1/2019</a:t>
            </a:fld>
            <a:endParaRPr lang="en-US" dirty="0"/>
          </a:p>
        </p:txBody>
      </p:sp>
      <p:sp>
        <p:nvSpPr>
          <p:cNvPr id="4" name="Footer Placeholder 3"/>
          <p:cNvSpPr>
            <a:spLocks noGrp="1"/>
          </p:cNvSpPr>
          <p:nvPr>
            <p:ph type="ftr" sz="quarter" idx="11"/>
          </p:nvPr>
        </p:nvSpPr>
        <p:spPr/>
        <p:txBody>
          <a:bodyPr/>
          <a:lstStyle/>
          <a:p>
            <a:r>
              <a:rPr lang="en-US"/>
              <a:t>Add a footer</a:t>
            </a:r>
            <a:endParaRPr lang="en-US" dirty="0"/>
          </a:p>
        </p:txBody>
      </p:sp>
      <p:sp>
        <p:nvSpPr>
          <p:cNvPr id="5" name="Slide Number Placeholder 4"/>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1595186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0AB95E7-F437-40FB-91EE-0B08B57CB523}" type="datetime1">
              <a:rPr lang="en-US" smtClean="0"/>
              <a:t>4/1/2019</a:t>
            </a:fld>
            <a:endParaRPr lang="en-US" dirty="0"/>
          </a:p>
        </p:txBody>
      </p:sp>
      <p:sp>
        <p:nvSpPr>
          <p:cNvPr id="3" name="Footer Placeholder 2"/>
          <p:cNvSpPr>
            <a:spLocks noGrp="1"/>
          </p:cNvSpPr>
          <p:nvPr>
            <p:ph type="ftr" sz="quarter" idx="11"/>
          </p:nvPr>
        </p:nvSpPr>
        <p:spPr/>
        <p:txBody>
          <a:bodyPr/>
          <a:lstStyle/>
          <a:p>
            <a:r>
              <a:rPr lang="en-US"/>
              <a:t>Add a footer</a:t>
            </a:r>
            <a:endParaRPr lang="en-US" dirty="0"/>
          </a:p>
        </p:txBody>
      </p:sp>
      <p:sp>
        <p:nvSpPr>
          <p:cNvPr id="4" name="Slide Number Placeholder 3"/>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36069001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Content Placeholder 2"/>
          <p:cNvSpPr>
            <a:spLocks noGrp="1"/>
          </p:cNvSpPr>
          <p:nvPr>
            <p:ph idx="1"/>
          </p:nvPr>
        </p:nvSpPr>
        <p:spPr>
          <a:xfrm>
            <a:off x="18659477" y="4739647"/>
            <a:ext cx="22219920" cy="23393400"/>
          </a:xfrm>
        </p:spPr>
        <p:txBody>
          <a:bodyPr/>
          <a:lstStyle>
            <a:lvl1pPr>
              <a:defRPr sz="15360"/>
            </a:lvl1pPr>
            <a:lvl2pPr>
              <a:defRPr sz="13440"/>
            </a:lvl2pPr>
            <a:lvl3pPr>
              <a:defRPr sz="11520"/>
            </a:lvl3pPr>
            <a:lvl4pPr>
              <a:defRPr sz="9600"/>
            </a:lvl4pPr>
            <a:lvl5pPr>
              <a:defRPr sz="9600"/>
            </a:lvl5pPr>
            <a:lvl6pPr>
              <a:defRPr sz="9600"/>
            </a:lvl6pPr>
            <a:lvl7pPr>
              <a:defRPr sz="9600"/>
            </a:lvl7pPr>
            <a:lvl8pPr>
              <a:defRPr sz="9600"/>
            </a:lvl8pPr>
            <a:lvl9pPr>
              <a:defRPr sz="9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67709EEF-87D9-4049-9A5D-A2B5E4C83A85}" type="datetime1">
              <a:rPr lang="en-US" smtClean="0"/>
              <a:t>4/1/2019</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40193748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3023237" y="2194560"/>
            <a:ext cx="14156054" cy="7680960"/>
          </a:xfrm>
        </p:spPr>
        <p:txBody>
          <a:bodyPr anchor="b"/>
          <a:lstStyle>
            <a:lvl1pPr>
              <a:defRPr sz="15360"/>
            </a:lvl1pPr>
          </a:lstStyle>
          <a:p>
            <a:r>
              <a:rPr lang="en-US"/>
              <a:t>Click to edit Master title style</a:t>
            </a:r>
            <a:endParaRPr lang="en-US" dirty="0"/>
          </a:p>
        </p:txBody>
      </p:sp>
      <p:sp>
        <p:nvSpPr>
          <p:cNvPr id="3" name="Picture Placeholder 2"/>
          <p:cNvSpPr>
            <a:spLocks noGrp="1" noChangeAspect="1"/>
          </p:cNvSpPr>
          <p:nvPr>
            <p:ph type="pic" idx="1"/>
          </p:nvPr>
        </p:nvSpPr>
        <p:spPr>
          <a:xfrm>
            <a:off x="18659477" y="4739647"/>
            <a:ext cx="22219920" cy="23393400"/>
          </a:xfrm>
        </p:spPr>
        <p:txBody>
          <a:bodyPr anchor="t"/>
          <a:lstStyle>
            <a:lvl1pPr marL="0" indent="0">
              <a:buNone/>
              <a:defRPr sz="15360"/>
            </a:lvl1pPr>
            <a:lvl2pPr marL="2194560" indent="0">
              <a:buNone/>
              <a:defRPr sz="13440"/>
            </a:lvl2pPr>
            <a:lvl3pPr marL="4389120" indent="0">
              <a:buNone/>
              <a:defRPr sz="11520"/>
            </a:lvl3pPr>
            <a:lvl4pPr marL="6583680" indent="0">
              <a:buNone/>
              <a:defRPr sz="9600"/>
            </a:lvl4pPr>
            <a:lvl5pPr marL="8778240" indent="0">
              <a:buNone/>
              <a:defRPr sz="9600"/>
            </a:lvl5pPr>
            <a:lvl6pPr marL="10972800" indent="0">
              <a:buNone/>
              <a:defRPr sz="9600"/>
            </a:lvl6pPr>
            <a:lvl7pPr marL="13167360" indent="0">
              <a:buNone/>
              <a:defRPr sz="9600"/>
            </a:lvl7pPr>
            <a:lvl8pPr marL="15361920" indent="0">
              <a:buNone/>
              <a:defRPr sz="9600"/>
            </a:lvl8pPr>
            <a:lvl9pPr marL="17556480" indent="0">
              <a:buNone/>
              <a:defRPr sz="9600"/>
            </a:lvl9pPr>
          </a:lstStyle>
          <a:p>
            <a:r>
              <a:rPr lang="en-US"/>
              <a:t>Click icon to add picture</a:t>
            </a:r>
            <a:endParaRPr lang="en-US" dirty="0"/>
          </a:p>
        </p:txBody>
      </p:sp>
      <p:sp>
        <p:nvSpPr>
          <p:cNvPr id="4" name="Text Placeholder 3"/>
          <p:cNvSpPr>
            <a:spLocks noGrp="1"/>
          </p:cNvSpPr>
          <p:nvPr>
            <p:ph type="body" sz="half" idx="2"/>
          </p:nvPr>
        </p:nvSpPr>
        <p:spPr>
          <a:xfrm>
            <a:off x="3023237" y="9875520"/>
            <a:ext cx="14156054" cy="18295622"/>
          </a:xfrm>
        </p:spPr>
        <p:txBody>
          <a:bodyPr/>
          <a:lstStyle>
            <a:lvl1pPr marL="0" indent="0">
              <a:buNone/>
              <a:defRPr sz="7680"/>
            </a:lvl1pPr>
            <a:lvl2pPr marL="2194560" indent="0">
              <a:buNone/>
              <a:defRPr sz="6720"/>
            </a:lvl2pPr>
            <a:lvl3pPr marL="4389120" indent="0">
              <a:buNone/>
              <a:defRPr sz="5760"/>
            </a:lvl3pPr>
            <a:lvl4pPr marL="6583680" indent="0">
              <a:buNone/>
              <a:defRPr sz="4800"/>
            </a:lvl4pPr>
            <a:lvl5pPr marL="8778240" indent="0">
              <a:buNone/>
              <a:defRPr sz="4800"/>
            </a:lvl5pPr>
            <a:lvl6pPr marL="10972800" indent="0">
              <a:buNone/>
              <a:defRPr sz="4800"/>
            </a:lvl6pPr>
            <a:lvl7pPr marL="13167360" indent="0">
              <a:buNone/>
              <a:defRPr sz="4800"/>
            </a:lvl7pPr>
            <a:lvl8pPr marL="15361920" indent="0">
              <a:buNone/>
              <a:defRPr sz="4800"/>
            </a:lvl8pPr>
            <a:lvl9pPr marL="17556480" indent="0">
              <a:buNone/>
              <a:defRPr sz="4800"/>
            </a:lvl9pPr>
          </a:lstStyle>
          <a:p>
            <a:pPr lvl="0"/>
            <a:r>
              <a:rPr lang="en-US"/>
              <a:t>Edit Master text styles</a:t>
            </a:r>
          </a:p>
        </p:txBody>
      </p:sp>
      <p:sp>
        <p:nvSpPr>
          <p:cNvPr id="5" name="Date Placeholder 4"/>
          <p:cNvSpPr>
            <a:spLocks noGrp="1"/>
          </p:cNvSpPr>
          <p:nvPr>
            <p:ph type="dt" sz="half" idx="10"/>
          </p:nvPr>
        </p:nvSpPr>
        <p:spPr/>
        <p:txBody>
          <a:bodyPr/>
          <a:lstStyle/>
          <a:p>
            <a:fld id="{CAEBD992-82F2-4752-BCD7-4BDCCFA26099}" type="datetime1">
              <a:rPr lang="en-US" smtClean="0"/>
              <a:t>4/1/2019</a:t>
            </a:fld>
            <a:endParaRPr lang="en-US" dirty="0"/>
          </a:p>
        </p:txBody>
      </p:sp>
      <p:sp>
        <p:nvSpPr>
          <p:cNvPr id="6" name="Footer Placeholder 5"/>
          <p:cNvSpPr>
            <a:spLocks noGrp="1"/>
          </p:cNvSpPr>
          <p:nvPr>
            <p:ph type="ftr" sz="quarter" idx="11"/>
          </p:nvPr>
        </p:nvSpPr>
        <p:spPr/>
        <p:txBody>
          <a:bodyPr/>
          <a:lstStyle/>
          <a:p>
            <a:r>
              <a:rPr lang="en-US"/>
              <a:t>Add a footer</a:t>
            </a:r>
            <a:endParaRPr lang="en-US" dirty="0"/>
          </a:p>
        </p:txBody>
      </p:sp>
      <p:sp>
        <p:nvSpPr>
          <p:cNvPr id="7" name="Slide Number Placeholder 6"/>
          <p:cNvSpPr>
            <a:spLocks noGrp="1"/>
          </p:cNvSpPr>
          <p:nvPr>
            <p:ph type="sldNum" sz="quarter" idx="12"/>
          </p:nvPr>
        </p:nvSpPr>
        <p:spPr/>
        <p:txBody>
          <a:bodyPr/>
          <a:lstStyle/>
          <a:p>
            <a:fld id="{A3F31473-23EB-4724-8B59-FE6D21D89FA4}" type="slidenum">
              <a:rPr lang="en-US" smtClean="0"/>
              <a:t>‹#›</a:t>
            </a:fld>
            <a:endParaRPr lang="en-US" dirty="0"/>
          </a:p>
        </p:txBody>
      </p:sp>
    </p:spTree>
    <p:extLst>
      <p:ext uri="{BB962C8B-B14F-4D97-AF65-F5344CB8AC3E}">
        <p14:creationId xmlns:p14="http://schemas.microsoft.com/office/powerpoint/2010/main" val="915166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017520" y="1752607"/>
            <a:ext cx="37856160" cy="636270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3017520" y="8763000"/>
            <a:ext cx="37856160" cy="20886422"/>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3017520" y="30510487"/>
            <a:ext cx="9875520" cy="1752600"/>
          </a:xfrm>
          <a:prstGeom prst="rect">
            <a:avLst/>
          </a:prstGeom>
        </p:spPr>
        <p:txBody>
          <a:bodyPr vert="horz" lIns="91440" tIns="45720" rIns="91440" bIns="45720" rtlCol="0" anchor="ctr"/>
          <a:lstStyle>
            <a:lvl1pPr algn="l">
              <a:defRPr sz="5760">
                <a:solidFill>
                  <a:schemeClr val="tx1">
                    <a:tint val="75000"/>
                  </a:schemeClr>
                </a:solidFill>
              </a:defRPr>
            </a:lvl1pPr>
          </a:lstStyle>
          <a:p>
            <a:fld id="{7590C4DA-EDE6-465C-B91D-0B6D7078AFBA}" type="datetime1">
              <a:rPr lang="en-US" smtClean="0"/>
              <a:pPr/>
              <a:t>4/1/2019</a:t>
            </a:fld>
            <a:endParaRPr lang="en-US" dirty="0"/>
          </a:p>
        </p:txBody>
      </p:sp>
      <p:sp>
        <p:nvSpPr>
          <p:cNvPr id="5" name="Footer Placeholder 4"/>
          <p:cNvSpPr>
            <a:spLocks noGrp="1"/>
          </p:cNvSpPr>
          <p:nvPr>
            <p:ph type="ftr" sz="quarter" idx="3"/>
          </p:nvPr>
        </p:nvSpPr>
        <p:spPr>
          <a:xfrm>
            <a:off x="14538960" y="30510487"/>
            <a:ext cx="14813280" cy="1752600"/>
          </a:xfrm>
          <a:prstGeom prst="rect">
            <a:avLst/>
          </a:prstGeom>
        </p:spPr>
        <p:txBody>
          <a:bodyPr vert="horz" lIns="91440" tIns="45720" rIns="91440" bIns="45720" rtlCol="0" anchor="ctr"/>
          <a:lstStyle>
            <a:lvl1pPr algn="ctr">
              <a:defRPr sz="5760">
                <a:solidFill>
                  <a:schemeClr val="tx1">
                    <a:tint val="75000"/>
                  </a:schemeClr>
                </a:solidFill>
              </a:defRPr>
            </a:lvl1pPr>
          </a:lstStyle>
          <a:p>
            <a:r>
              <a:rPr lang="en-US"/>
              <a:t>Add a footer</a:t>
            </a:r>
            <a:endParaRPr lang="en-US" dirty="0"/>
          </a:p>
        </p:txBody>
      </p:sp>
      <p:sp>
        <p:nvSpPr>
          <p:cNvPr id="6" name="Slide Number Placeholder 5"/>
          <p:cNvSpPr>
            <a:spLocks noGrp="1"/>
          </p:cNvSpPr>
          <p:nvPr>
            <p:ph type="sldNum" sz="quarter" idx="4"/>
          </p:nvPr>
        </p:nvSpPr>
        <p:spPr>
          <a:xfrm>
            <a:off x="30998160" y="30510487"/>
            <a:ext cx="9875520" cy="1752600"/>
          </a:xfrm>
          <a:prstGeom prst="rect">
            <a:avLst/>
          </a:prstGeom>
        </p:spPr>
        <p:txBody>
          <a:bodyPr vert="horz" lIns="91440" tIns="45720" rIns="91440" bIns="45720" rtlCol="0" anchor="ctr"/>
          <a:lstStyle>
            <a:lvl1pPr algn="r">
              <a:defRPr sz="5760">
                <a:solidFill>
                  <a:schemeClr val="tx1">
                    <a:tint val="75000"/>
                  </a:schemeClr>
                </a:solidFill>
              </a:defRPr>
            </a:lvl1pPr>
          </a:lstStyle>
          <a:p>
            <a:fld id="{A3F31473-23EB-4724-8B59-FE6D21D89FA4}" type="slidenum">
              <a:rPr lang="en-US" smtClean="0"/>
              <a:pPr/>
              <a:t>‹#›</a:t>
            </a:fld>
            <a:endParaRPr lang="en-US" dirty="0"/>
          </a:p>
        </p:txBody>
      </p:sp>
    </p:spTree>
    <p:extLst>
      <p:ext uri="{BB962C8B-B14F-4D97-AF65-F5344CB8AC3E}">
        <p14:creationId xmlns:p14="http://schemas.microsoft.com/office/powerpoint/2010/main" val="2642666558"/>
      </p:ext>
    </p:extLst>
  </p:cSld>
  <p:clrMap bg1="lt1" tx1="dk1" bg2="lt2" tx2="dk2" accent1="accent1" accent2="accent2" accent3="accent3" accent4="accent4" accent5="accent5" accent6="accent6" hlink="hlink" folHlink="folHlink"/>
  <p:sldLayoutIdLst>
    <p:sldLayoutId id="2147483839" r:id="rId1"/>
    <p:sldLayoutId id="2147483840" r:id="rId2"/>
    <p:sldLayoutId id="2147483841" r:id="rId3"/>
    <p:sldLayoutId id="2147483842" r:id="rId4"/>
    <p:sldLayoutId id="2147483843" r:id="rId5"/>
    <p:sldLayoutId id="2147483844" r:id="rId6"/>
    <p:sldLayoutId id="2147483845" r:id="rId7"/>
    <p:sldLayoutId id="2147483846" r:id="rId8"/>
    <p:sldLayoutId id="2147483847" r:id="rId9"/>
    <p:sldLayoutId id="2147483848" r:id="rId10"/>
    <p:sldLayoutId id="2147483849" r:id="rId11"/>
    <p:sldLayoutId id="2147483662" r:id="rId12"/>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4389120" rtl="0" eaLnBrk="1" latinLnBrk="0" hangingPunct="1">
        <a:lnSpc>
          <a:spcPct val="90000"/>
        </a:lnSpc>
        <a:spcBef>
          <a:spcPct val="0"/>
        </a:spcBef>
        <a:buNone/>
        <a:defRPr sz="21120" kern="1200">
          <a:solidFill>
            <a:schemeClr val="tx1"/>
          </a:solidFill>
          <a:latin typeface="+mj-lt"/>
          <a:ea typeface="+mj-ea"/>
          <a:cs typeface="+mj-cs"/>
        </a:defRPr>
      </a:lvl1pPr>
    </p:titleStyle>
    <p:bodyStyle>
      <a:lvl1pPr marL="1097280" indent="-1097280" algn="l" defTabSz="4389120" rtl="0" eaLnBrk="1" latinLnBrk="0" hangingPunct="1">
        <a:lnSpc>
          <a:spcPct val="90000"/>
        </a:lnSpc>
        <a:spcBef>
          <a:spcPts val="4800"/>
        </a:spcBef>
        <a:buFont typeface="Arial" panose="020B0604020202020204" pitchFamily="34" charset="0"/>
        <a:buChar char="•"/>
        <a:defRPr sz="13440" kern="1200">
          <a:solidFill>
            <a:schemeClr val="tx1"/>
          </a:solidFill>
          <a:latin typeface="+mn-lt"/>
          <a:ea typeface="+mn-ea"/>
          <a:cs typeface="+mn-cs"/>
        </a:defRPr>
      </a:lvl1pPr>
      <a:lvl2pPr marL="3291840" indent="-1097280" algn="l" defTabSz="4389120" rtl="0" eaLnBrk="1" latinLnBrk="0" hangingPunct="1">
        <a:lnSpc>
          <a:spcPct val="90000"/>
        </a:lnSpc>
        <a:spcBef>
          <a:spcPts val="2400"/>
        </a:spcBef>
        <a:buFont typeface="Arial" panose="020B0604020202020204" pitchFamily="34" charset="0"/>
        <a:buChar char="•"/>
        <a:defRPr sz="11520" kern="1200">
          <a:solidFill>
            <a:schemeClr val="tx1"/>
          </a:solidFill>
          <a:latin typeface="+mn-lt"/>
          <a:ea typeface="+mn-ea"/>
          <a:cs typeface="+mn-cs"/>
        </a:defRPr>
      </a:lvl2pPr>
      <a:lvl3pPr marL="5486400" indent="-1097280" algn="l" defTabSz="4389120" rtl="0" eaLnBrk="1" latinLnBrk="0" hangingPunct="1">
        <a:lnSpc>
          <a:spcPct val="90000"/>
        </a:lnSpc>
        <a:spcBef>
          <a:spcPts val="2400"/>
        </a:spcBef>
        <a:buFont typeface="Arial" panose="020B0604020202020204" pitchFamily="34" charset="0"/>
        <a:buChar char="•"/>
        <a:defRPr sz="9600" kern="1200">
          <a:solidFill>
            <a:schemeClr val="tx1"/>
          </a:solidFill>
          <a:latin typeface="+mn-lt"/>
          <a:ea typeface="+mn-ea"/>
          <a:cs typeface="+mn-cs"/>
        </a:defRPr>
      </a:lvl3pPr>
      <a:lvl4pPr marL="76809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4pPr>
      <a:lvl5pPr marL="987552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5pPr>
      <a:lvl6pPr marL="1207008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6pPr>
      <a:lvl7pPr marL="1426464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7pPr>
      <a:lvl8pPr marL="1645920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8pPr>
      <a:lvl9pPr marL="18653760" indent="-1097280" algn="l" defTabSz="4389120" rtl="0" eaLnBrk="1" latinLnBrk="0" hangingPunct="1">
        <a:lnSpc>
          <a:spcPct val="90000"/>
        </a:lnSpc>
        <a:spcBef>
          <a:spcPts val="2400"/>
        </a:spcBef>
        <a:buFont typeface="Arial" panose="020B0604020202020204" pitchFamily="34" charset="0"/>
        <a:buChar char="•"/>
        <a:defRPr sz="8640" kern="1200">
          <a:solidFill>
            <a:schemeClr val="tx1"/>
          </a:solidFill>
          <a:latin typeface="+mn-lt"/>
          <a:ea typeface="+mn-ea"/>
          <a:cs typeface="+mn-cs"/>
        </a:defRPr>
      </a:lvl9pPr>
    </p:bodyStyle>
    <p:otherStyle>
      <a:defPPr>
        <a:defRPr lang="en-US"/>
      </a:defPPr>
      <a:lvl1pPr marL="0" algn="l" defTabSz="4389120" rtl="0" eaLnBrk="1" latinLnBrk="0" hangingPunct="1">
        <a:defRPr sz="8640" kern="1200">
          <a:solidFill>
            <a:schemeClr val="tx1"/>
          </a:solidFill>
          <a:latin typeface="+mn-lt"/>
          <a:ea typeface="+mn-ea"/>
          <a:cs typeface="+mn-cs"/>
        </a:defRPr>
      </a:lvl1pPr>
      <a:lvl2pPr marL="2194560" algn="l" defTabSz="4389120" rtl="0" eaLnBrk="1" latinLnBrk="0" hangingPunct="1">
        <a:defRPr sz="8640" kern="1200">
          <a:solidFill>
            <a:schemeClr val="tx1"/>
          </a:solidFill>
          <a:latin typeface="+mn-lt"/>
          <a:ea typeface="+mn-ea"/>
          <a:cs typeface="+mn-cs"/>
        </a:defRPr>
      </a:lvl2pPr>
      <a:lvl3pPr marL="4389120" algn="l" defTabSz="4389120" rtl="0" eaLnBrk="1" latinLnBrk="0" hangingPunct="1">
        <a:defRPr sz="8640" kern="1200">
          <a:solidFill>
            <a:schemeClr val="tx1"/>
          </a:solidFill>
          <a:latin typeface="+mn-lt"/>
          <a:ea typeface="+mn-ea"/>
          <a:cs typeface="+mn-cs"/>
        </a:defRPr>
      </a:lvl3pPr>
      <a:lvl4pPr marL="6583680" algn="l" defTabSz="4389120" rtl="0" eaLnBrk="1" latinLnBrk="0" hangingPunct="1">
        <a:defRPr sz="8640" kern="1200">
          <a:solidFill>
            <a:schemeClr val="tx1"/>
          </a:solidFill>
          <a:latin typeface="+mn-lt"/>
          <a:ea typeface="+mn-ea"/>
          <a:cs typeface="+mn-cs"/>
        </a:defRPr>
      </a:lvl4pPr>
      <a:lvl5pPr marL="8778240" algn="l" defTabSz="4389120" rtl="0" eaLnBrk="1" latinLnBrk="0" hangingPunct="1">
        <a:defRPr sz="8640" kern="1200">
          <a:solidFill>
            <a:schemeClr val="tx1"/>
          </a:solidFill>
          <a:latin typeface="+mn-lt"/>
          <a:ea typeface="+mn-ea"/>
          <a:cs typeface="+mn-cs"/>
        </a:defRPr>
      </a:lvl5pPr>
      <a:lvl6pPr marL="10972800" algn="l" defTabSz="4389120" rtl="0" eaLnBrk="1" latinLnBrk="0" hangingPunct="1">
        <a:defRPr sz="8640" kern="1200">
          <a:solidFill>
            <a:schemeClr val="tx1"/>
          </a:solidFill>
          <a:latin typeface="+mn-lt"/>
          <a:ea typeface="+mn-ea"/>
          <a:cs typeface="+mn-cs"/>
        </a:defRPr>
      </a:lvl6pPr>
      <a:lvl7pPr marL="13167360" algn="l" defTabSz="4389120" rtl="0" eaLnBrk="1" latinLnBrk="0" hangingPunct="1">
        <a:defRPr sz="8640" kern="1200">
          <a:solidFill>
            <a:schemeClr val="tx1"/>
          </a:solidFill>
          <a:latin typeface="+mn-lt"/>
          <a:ea typeface="+mn-ea"/>
          <a:cs typeface="+mn-cs"/>
        </a:defRPr>
      </a:lvl7pPr>
      <a:lvl8pPr marL="15361920" algn="l" defTabSz="4389120" rtl="0" eaLnBrk="1" latinLnBrk="0" hangingPunct="1">
        <a:defRPr sz="8640" kern="1200">
          <a:solidFill>
            <a:schemeClr val="tx1"/>
          </a:solidFill>
          <a:latin typeface="+mn-lt"/>
          <a:ea typeface="+mn-ea"/>
          <a:cs typeface="+mn-cs"/>
        </a:defRPr>
      </a:lvl8pPr>
      <a:lvl9pPr marL="17556480" algn="l" defTabSz="4389120" rtl="0" eaLnBrk="1" latinLnBrk="0" hangingPunct="1">
        <a:defRPr sz="864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8" Type="http://schemas.openxmlformats.org/officeDocument/2006/relationships/diagramData" Target="../diagrams/data1.xml"/><Relationship Id="rId13" Type="http://schemas.openxmlformats.org/officeDocument/2006/relationships/image" Target="../media/image1.png"/><Relationship Id="rId26" Type="http://schemas.openxmlformats.org/officeDocument/2006/relationships/image" Target="../media/image15.png"/><Relationship Id="rId21" Type="http://schemas.openxmlformats.org/officeDocument/2006/relationships/image" Target="../media/image9.png"/><Relationship Id="rId7" Type="http://schemas.openxmlformats.org/officeDocument/2006/relationships/chart" Target="../charts/chart1.xml"/><Relationship Id="rId12" Type="http://schemas.microsoft.com/office/2007/relationships/diagramDrawing" Target="../diagrams/drawing1.xml"/><Relationship Id="rId17" Type="http://schemas.openxmlformats.org/officeDocument/2006/relationships/image" Target="../media/image7.png"/><Relationship Id="rId25" Type="http://schemas.openxmlformats.org/officeDocument/2006/relationships/image" Target="../media/image14.png"/><Relationship Id="rId16" Type="http://schemas.openxmlformats.org/officeDocument/2006/relationships/image" Target="../media/image6.png"/><Relationship Id="rId20" Type="http://schemas.openxmlformats.org/officeDocument/2006/relationships/image" Target="../media/image8.png"/><Relationship Id="rId1" Type="http://schemas.openxmlformats.org/officeDocument/2006/relationships/slideLayout" Target="../slideLayouts/slideLayout7.xml"/><Relationship Id="rId6" Type="http://schemas.openxmlformats.org/officeDocument/2006/relationships/image" Target="../media/image5.png"/><Relationship Id="rId11" Type="http://schemas.openxmlformats.org/officeDocument/2006/relationships/diagramColors" Target="../diagrams/colors1.xml"/><Relationship Id="rId24" Type="http://schemas.openxmlformats.org/officeDocument/2006/relationships/image" Target="../media/image13.png"/><Relationship Id="rId5" Type="http://schemas.openxmlformats.org/officeDocument/2006/relationships/image" Target="../media/image4.png"/><Relationship Id="rId15" Type="http://schemas.openxmlformats.org/officeDocument/2006/relationships/image" Target="../media/image3.png"/><Relationship Id="rId23" Type="http://schemas.openxmlformats.org/officeDocument/2006/relationships/image" Target="../media/image11.png"/><Relationship Id="rId28" Type="http://schemas.openxmlformats.org/officeDocument/2006/relationships/image" Target="../media/image17.png"/><Relationship Id="rId10" Type="http://schemas.openxmlformats.org/officeDocument/2006/relationships/diagramQuickStyle" Target="../diagrams/quickStyle1.xml"/><Relationship Id="rId19" Type="http://schemas.openxmlformats.org/officeDocument/2006/relationships/image" Target="../media/image12.png"/><Relationship Id="rId9" Type="http://schemas.openxmlformats.org/officeDocument/2006/relationships/diagramLayout" Target="../diagrams/layout1.xml"/><Relationship Id="rId14" Type="http://schemas.openxmlformats.org/officeDocument/2006/relationships/image" Target="../media/image2.png"/><Relationship Id="rId22" Type="http://schemas.openxmlformats.org/officeDocument/2006/relationships/image" Target="../media/image10.png"/><Relationship Id="rId27"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FDCD77"/>
            </a:gs>
            <a:gs pos="100000">
              <a:srgbClr val="FCA812"/>
            </a:gs>
          </a:gsLst>
          <a:lin ang="5400000" scaled="1"/>
        </a:gra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270C0EC-A2A6-4750-9F8D-177627555D32}"/>
              </a:ext>
            </a:extLst>
          </p:cNvPr>
          <p:cNvSpPr/>
          <p:nvPr/>
        </p:nvSpPr>
        <p:spPr>
          <a:xfrm>
            <a:off x="9400785" y="4577300"/>
            <a:ext cx="24804232" cy="27161689"/>
          </a:xfrm>
          <a:prstGeom prst="rect">
            <a:avLst/>
          </a:prstGeom>
          <a:solidFill>
            <a:schemeClr val="bg1"/>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4" name="TextBox 3">
            <a:extLst>
              <a:ext uri="{FF2B5EF4-FFF2-40B4-BE49-F238E27FC236}">
                <a16:creationId xmlns:a16="http://schemas.microsoft.com/office/drawing/2014/main" id="{C335067F-F2B3-4595-822A-7C875F3BDF90}"/>
              </a:ext>
            </a:extLst>
          </p:cNvPr>
          <p:cNvSpPr txBox="1"/>
          <p:nvPr/>
        </p:nvSpPr>
        <p:spPr>
          <a:xfrm>
            <a:off x="1307774" y="395884"/>
            <a:ext cx="41768819" cy="3893374"/>
          </a:xfrm>
          <a:prstGeom prst="rect">
            <a:avLst/>
          </a:prstGeom>
          <a:noFill/>
          <a:ln>
            <a:noFill/>
          </a:ln>
        </p:spPr>
        <p:txBody>
          <a:bodyPr wrap="square" rtlCol="0" anchor="ctr" anchorCtr="1">
            <a:spAutoFit/>
          </a:bodyPr>
          <a:lstStyle/>
          <a:p>
            <a:pPr algn="ctr"/>
            <a:r>
              <a:rPr lang="en-US" sz="11500" dirty="0">
                <a:latin typeface="Fjalla One" panose="02000506040000020004" pitchFamily="2" charset="0"/>
              </a:rPr>
              <a:t>Inland 360</a:t>
            </a:r>
          </a:p>
          <a:p>
            <a:pPr algn="ctr"/>
            <a:r>
              <a:rPr lang="en-US" sz="6600" dirty="0">
                <a:latin typeface="Fjalla One" panose="02000506040000020004" pitchFamily="2" charset="0"/>
              </a:rPr>
              <a:t>DeLaney Jones, </a:t>
            </a:r>
            <a:r>
              <a:rPr lang="en-US" sz="6600" dirty="0" err="1">
                <a:latin typeface="Fjalla One" panose="02000506040000020004" pitchFamily="2" charset="0"/>
              </a:rPr>
              <a:t>Khristopher</a:t>
            </a:r>
            <a:r>
              <a:rPr lang="en-US" sz="6600" dirty="0">
                <a:latin typeface="Fjalla One" panose="02000506040000020004" pitchFamily="2" charset="0"/>
              </a:rPr>
              <a:t> Six, Jeffrey DeBoer, </a:t>
            </a:r>
          </a:p>
          <a:p>
            <a:pPr algn="ctr"/>
            <a:r>
              <a:rPr lang="en-US" sz="6600" dirty="0" err="1">
                <a:latin typeface="Fjalla One" panose="02000506040000020004" pitchFamily="2" charset="0"/>
              </a:rPr>
              <a:t>Fangfei</a:t>
            </a:r>
            <a:r>
              <a:rPr lang="en-US" sz="6600" dirty="0">
                <a:latin typeface="Fjalla One" panose="02000506040000020004" pitchFamily="2" charset="0"/>
              </a:rPr>
              <a:t> Zhang, </a:t>
            </a:r>
            <a:r>
              <a:rPr lang="en-US" sz="6600" dirty="0" err="1">
                <a:latin typeface="Fjalla One" panose="02000506040000020004" pitchFamily="2" charset="0"/>
              </a:rPr>
              <a:t>Manwar</a:t>
            </a:r>
            <a:r>
              <a:rPr lang="en-US" sz="6600" dirty="0">
                <a:latin typeface="Fjalla One" panose="02000506040000020004" pitchFamily="2" charset="0"/>
              </a:rPr>
              <a:t> </a:t>
            </a:r>
            <a:r>
              <a:rPr lang="en-US" sz="6600" dirty="0" err="1">
                <a:latin typeface="Fjalla One" panose="02000506040000020004" pitchFamily="2" charset="0"/>
              </a:rPr>
              <a:t>Sabaeai</a:t>
            </a:r>
            <a:r>
              <a:rPr lang="en-US" sz="6600" dirty="0">
                <a:latin typeface="Fjalla One" panose="02000506040000020004" pitchFamily="2" charset="0"/>
              </a:rPr>
              <a:t>, Brycen Cloward, Karl Lundgren</a:t>
            </a:r>
          </a:p>
        </p:txBody>
      </p:sp>
      <p:sp>
        <p:nvSpPr>
          <p:cNvPr id="11" name="Rectangle 10">
            <a:extLst>
              <a:ext uri="{FF2B5EF4-FFF2-40B4-BE49-F238E27FC236}">
                <a16:creationId xmlns:a16="http://schemas.microsoft.com/office/drawing/2014/main" id="{776F6DA4-EDAA-492C-96FB-8910C27D39C3}"/>
              </a:ext>
            </a:extLst>
          </p:cNvPr>
          <p:cNvSpPr/>
          <p:nvPr/>
        </p:nvSpPr>
        <p:spPr>
          <a:xfrm>
            <a:off x="753430" y="13487405"/>
            <a:ext cx="7784435" cy="14428017"/>
          </a:xfrm>
          <a:prstGeom prst="rect">
            <a:avLst/>
          </a:prstGeom>
          <a:solidFill>
            <a:schemeClr val="bg1"/>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1874DDEE-27CD-4A1B-AC6C-15119BE97EFA}"/>
              </a:ext>
            </a:extLst>
          </p:cNvPr>
          <p:cNvSpPr txBox="1"/>
          <p:nvPr/>
        </p:nvSpPr>
        <p:spPr>
          <a:xfrm>
            <a:off x="1303151" y="20407991"/>
            <a:ext cx="6578150" cy="2308324"/>
          </a:xfrm>
          <a:prstGeom prst="rect">
            <a:avLst/>
          </a:prstGeom>
          <a:noFill/>
          <a:ln>
            <a:noFill/>
          </a:ln>
        </p:spPr>
        <p:txBody>
          <a:bodyPr wrap="square" rtlCol="0" anchor="ctr" anchorCtr="1">
            <a:spAutoFit/>
          </a:bodyPr>
          <a:lstStyle/>
          <a:p>
            <a:r>
              <a:rPr lang="en-US" sz="2400" dirty="0">
                <a:latin typeface="David Libre" panose="00000500000000000000" pitchFamily="2" charset="-79"/>
                <a:cs typeface="David Libre" panose="00000500000000000000" pitchFamily="2" charset="-79"/>
              </a:rPr>
              <a:t>The kinds of methods that we used</a:t>
            </a:r>
          </a:p>
          <a:p>
            <a:r>
              <a:rPr lang="en-US" sz="2400" dirty="0">
                <a:latin typeface="David Libre" panose="00000500000000000000" pitchFamily="2" charset="-79"/>
                <a:cs typeface="David Libre" panose="00000500000000000000" pitchFamily="2" charset="-79"/>
              </a:rPr>
              <a:t>I like to use QR Codes for people to scan in for informative videos if we have any.</a:t>
            </a:r>
          </a:p>
          <a:p>
            <a:r>
              <a:rPr lang="en-US" sz="2400" dirty="0">
                <a:latin typeface="David Libre" panose="00000500000000000000" pitchFamily="2" charset="-79"/>
                <a:cs typeface="David Libre" panose="00000500000000000000" pitchFamily="2" charset="-79"/>
              </a:rPr>
              <a:t>A picture helps balance the poster</a:t>
            </a:r>
          </a:p>
          <a:p>
            <a:r>
              <a:rPr lang="en-US" sz="2400" dirty="0">
                <a:latin typeface="David Libre" panose="00000500000000000000" pitchFamily="2" charset="-79"/>
                <a:cs typeface="David Libre" panose="00000500000000000000" pitchFamily="2" charset="-79"/>
              </a:rPr>
              <a:t>And people are more likely to look at a picture than read a wall </a:t>
            </a:r>
            <a:r>
              <a:rPr lang="en-US" sz="2400">
                <a:latin typeface="David Libre" panose="00000500000000000000" pitchFamily="2" charset="-79"/>
                <a:cs typeface="David Libre" panose="00000500000000000000" pitchFamily="2" charset="-79"/>
              </a:rPr>
              <a:t>of text…</a:t>
            </a:r>
            <a:endParaRPr lang="en-US" sz="2400" dirty="0">
              <a:latin typeface="David Libre" panose="00000500000000000000" pitchFamily="2" charset="-79"/>
              <a:cs typeface="David Libre" panose="00000500000000000000" pitchFamily="2" charset="-79"/>
            </a:endParaRPr>
          </a:p>
        </p:txBody>
      </p:sp>
      <p:sp>
        <p:nvSpPr>
          <p:cNvPr id="12" name="Rectangle 11">
            <a:extLst>
              <a:ext uri="{FF2B5EF4-FFF2-40B4-BE49-F238E27FC236}">
                <a16:creationId xmlns:a16="http://schemas.microsoft.com/office/drawing/2014/main" id="{45EF1134-B3DD-413F-A65B-47771266A20C}"/>
              </a:ext>
            </a:extLst>
          </p:cNvPr>
          <p:cNvSpPr/>
          <p:nvPr/>
        </p:nvSpPr>
        <p:spPr>
          <a:xfrm>
            <a:off x="754655" y="28649388"/>
            <a:ext cx="7844601" cy="3089602"/>
          </a:xfrm>
          <a:prstGeom prst="rect">
            <a:avLst/>
          </a:prstGeom>
          <a:solidFill>
            <a:schemeClr val="bg1"/>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3">
            <a:schemeClr val="lt1"/>
          </a:lnRef>
          <a:fillRef idx="1">
            <a:schemeClr val="accent2"/>
          </a:fillRef>
          <a:effectRef idx="1">
            <a:schemeClr val="accent2"/>
          </a:effectRef>
          <a:fontRef idx="minor">
            <a:schemeClr val="lt1"/>
          </a:fontRef>
        </p:style>
        <p:txBody>
          <a:bodyPr rtlCol="0" anchor="ctr"/>
          <a:lstStyle/>
          <a:p>
            <a:pPr algn="ctr"/>
            <a:r>
              <a:rPr lang="en-US" dirty="0"/>
              <a:t>I</a:t>
            </a:r>
            <a:r>
              <a:rPr lang="en-US" dirty="0">
                <a:solidFill>
                  <a:schemeClr val="tx1"/>
                </a:solidFill>
              </a:rPr>
              <a:t>I used this section for logos I needed to include</a:t>
            </a:r>
          </a:p>
          <a:p>
            <a:pPr algn="ctr"/>
            <a:r>
              <a:rPr lang="en-US" dirty="0">
                <a:solidFill>
                  <a:schemeClr val="tx1"/>
                </a:solidFill>
              </a:rPr>
              <a:t>But I don’t think this poster really needs those</a:t>
            </a:r>
          </a:p>
          <a:p>
            <a:pPr algn="ctr"/>
            <a:r>
              <a:rPr lang="en-US" dirty="0">
                <a:solidFill>
                  <a:schemeClr val="tx1"/>
                </a:solidFill>
              </a:rPr>
              <a:t>Can you think of any?</a:t>
            </a:r>
          </a:p>
          <a:p>
            <a:pPr algn="ctr"/>
            <a:r>
              <a:rPr lang="en-US" dirty="0">
                <a:solidFill>
                  <a:schemeClr val="tx1"/>
                </a:solidFill>
              </a:rPr>
              <a:t>Or something else to place there.</a:t>
            </a:r>
            <a:endParaRPr lang="en-US" dirty="0"/>
          </a:p>
        </p:txBody>
      </p:sp>
      <p:sp>
        <p:nvSpPr>
          <p:cNvPr id="17" name="Rectangle 16">
            <a:extLst>
              <a:ext uri="{FF2B5EF4-FFF2-40B4-BE49-F238E27FC236}">
                <a16:creationId xmlns:a16="http://schemas.microsoft.com/office/drawing/2014/main" id="{509C4131-A85D-45DA-81E7-75B998ED0CD2}"/>
              </a:ext>
            </a:extLst>
          </p:cNvPr>
          <p:cNvSpPr/>
          <p:nvPr/>
        </p:nvSpPr>
        <p:spPr>
          <a:xfrm>
            <a:off x="34950662" y="25954214"/>
            <a:ext cx="8082707" cy="5784775"/>
          </a:xfrm>
          <a:prstGeom prst="rect">
            <a:avLst/>
          </a:prstGeom>
          <a:solidFill>
            <a:schemeClr val="bg1"/>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13" name="TextBox 12">
            <a:extLst>
              <a:ext uri="{FF2B5EF4-FFF2-40B4-BE49-F238E27FC236}">
                <a16:creationId xmlns:a16="http://schemas.microsoft.com/office/drawing/2014/main" id="{EF60E692-9B66-48D6-8887-21930F6D402F}"/>
              </a:ext>
            </a:extLst>
          </p:cNvPr>
          <p:cNvSpPr txBox="1"/>
          <p:nvPr/>
        </p:nvSpPr>
        <p:spPr>
          <a:xfrm>
            <a:off x="35495912" y="28550867"/>
            <a:ext cx="7056529" cy="830997"/>
          </a:xfrm>
          <a:prstGeom prst="rect">
            <a:avLst/>
          </a:prstGeom>
          <a:noFill/>
          <a:ln>
            <a:noFill/>
          </a:ln>
        </p:spPr>
        <p:txBody>
          <a:bodyPr wrap="square" rtlCol="0" anchor="ctr" anchorCtr="1">
            <a:spAutoFit/>
          </a:bodyPr>
          <a:lstStyle/>
          <a:p>
            <a:r>
              <a:rPr lang="en-US" sz="2400" dirty="0">
                <a:latin typeface="David Libre" panose="00000500000000000000" pitchFamily="2" charset="-79"/>
                <a:cs typeface="David Libre" panose="00000500000000000000" pitchFamily="2" charset="-79"/>
              </a:rPr>
              <a:t>Any citations we need to make</a:t>
            </a:r>
          </a:p>
          <a:p>
            <a:r>
              <a:rPr lang="en-US" sz="2400" dirty="0">
                <a:latin typeface="David Libre" panose="00000500000000000000" pitchFamily="2" charset="-79"/>
                <a:cs typeface="David Libre" panose="00000500000000000000" pitchFamily="2" charset="-79"/>
              </a:rPr>
              <a:t>And any references what we should include</a:t>
            </a:r>
          </a:p>
        </p:txBody>
      </p:sp>
      <p:sp>
        <p:nvSpPr>
          <p:cNvPr id="14" name="TextBox 13">
            <a:extLst>
              <a:ext uri="{FF2B5EF4-FFF2-40B4-BE49-F238E27FC236}">
                <a16:creationId xmlns:a16="http://schemas.microsoft.com/office/drawing/2014/main" id="{954399EF-C783-4288-AEC5-9D875B80D597}"/>
              </a:ext>
            </a:extLst>
          </p:cNvPr>
          <p:cNvSpPr txBox="1"/>
          <p:nvPr/>
        </p:nvSpPr>
        <p:spPr>
          <a:xfrm>
            <a:off x="1500860" y="13801977"/>
            <a:ext cx="5988926" cy="1569660"/>
          </a:xfrm>
          <a:prstGeom prst="rect">
            <a:avLst/>
          </a:prstGeom>
          <a:noFill/>
          <a:ln>
            <a:noFill/>
          </a:ln>
        </p:spPr>
        <p:txBody>
          <a:bodyPr wrap="square" rtlCol="0" anchor="ctr" anchorCtr="1">
            <a:spAutoFit/>
          </a:bodyPr>
          <a:lstStyle/>
          <a:p>
            <a:r>
              <a:rPr lang="en-US" sz="9600" dirty="0">
                <a:latin typeface="Fjalla One" panose="02000506040000020004" pitchFamily="2" charset="0"/>
                <a:cs typeface="David Libre" panose="00000500000000000000" pitchFamily="2" charset="-79"/>
              </a:rPr>
              <a:t>Methods</a:t>
            </a:r>
          </a:p>
        </p:txBody>
      </p:sp>
      <p:sp>
        <p:nvSpPr>
          <p:cNvPr id="20" name="Rectangle 19">
            <a:extLst>
              <a:ext uri="{FF2B5EF4-FFF2-40B4-BE49-F238E27FC236}">
                <a16:creationId xmlns:a16="http://schemas.microsoft.com/office/drawing/2014/main" id="{6D8038C6-051D-4E66-A425-62F7C14AAFDB}"/>
              </a:ext>
            </a:extLst>
          </p:cNvPr>
          <p:cNvSpPr/>
          <p:nvPr/>
        </p:nvSpPr>
        <p:spPr>
          <a:xfrm>
            <a:off x="34950662" y="10263779"/>
            <a:ext cx="8187025" cy="14999888"/>
          </a:xfrm>
          <a:prstGeom prst="rect">
            <a:avLst/>
          </a:prstGeom>
          <a:solidFill>
            <a:schemeClr val="bg1"/>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3">
            <a:schemeClr val="lt1"/>
          </a:lnRef>
          <a:fillRef idx="1">
            <a:schemeClr val="accent2"/>
          </a:fillRef>
          <a:effectRef idx="1">
            <a:schemeClr val="accent2"/>
          </a:effectRef>
          <a:fontRef idx="minor">
            <a:schemeClr val="lt1"/>
          </a:fontRef>
        </p:style>
        <p:txBody>
          <a:bodyPr rtlCol="0" anchor="ctr"/>
          <a:lstStyle/>
          <a:p>
            <a:pPr algn="ctr"/>
            <a:endParaRPr lang="en-US" sz="1050" dirty="0">
              <a:effectLst>
                <a:outerShdw blurRad="50800" dist="50800" dir="5400000" algn="ctr" rotWithShape="0">
                  <a:schemeClr val="accent3">
                    <a:lumMod val="75000"/>
                  </a:schemeClr>
                </a:outerShdw>
              </a:effectLst>
            </a:endParaRPr>
          </a:p>
        </p:txBody>
      </p:sp>
      <mc:AlternateContent xmlns:mc="http://schemas.openxmlformats.org/markup-compatibility/2006" xmlns:a14="http://schemas.microsoft.com/office/drawing/2010/main">
        <mc:Choice Requires="a14">
          <p:sp>
            <p:nvSpPr>
              <p:cNvPr id="34" name="TextBox 33">
                <a:extLst>
                  <a:ext uri="{FF2B5EF4-FFF2-40B4-BE49-F238E27FC236}">
                    <a16:creationId xmlns:a16="http://schemas.microsoft.com/office/drawing/2014/main" id="{5A7C4D4C-7BCC-4D98-B69E-27468E99DF30}"/>
                  </a:ext>
                </a:extLst>
              </p:cNvPr>
              <p:cNvSpPr txBox="1"/>
              <p:nvPr/>
            </p:nvSpPr>
            <p:spPr>
              <a:xfrm>
                <a:off x="27016624" y="22487620"/>
                <a:ext cx="4679456" cy="923330"/>
              </a:xfrm>
              <a:prstGeom prst="rect">
                <a:avLst/>
              </a:prstGeom>
              <a:noFill/>
              <a:ln>
                <a:noFill/>
              </a:ln>
            </p:spPr>
            <p:txBody>
              <a:bodyPr wrap="square" rtlCol="0" anchor="ctr" anchorCtr="1">
                <a:spAutoFit/>
              </a:bodyPr>
              <a:lstStyle/>
              <a:p>
                <a14:m>
                  <m:oMath xmlns:m="http://schemas.openxmlformats.org/officeDocument/2006/math">
                    <m:nary>
                      <m:naryPr>
                        <m:chr m:val="∑"/>
                        <m:subHide m:val="on"/>
                        <m:supHide m:val="on"/>
                        <m:ctrlPr>
                          <a:rPr lang="en-US" i="1">
                            <a:latin typeface="Cambria Math" panose="02040503050406030204" pitchFamily="18" charset="0"/>
                          </a:rPr>
                        </m:ctrlPr>
                      </m:naryPr>
                      <m:sub/>
                      <m:sup/>
                      <m:e/>
                    </m:nary>
                  </m:oMath>
                </a14:m>
                <a:r>
                  <a:rPr lang="en-US" dirty="0">
                    <a:latin typeface="David Libre" panose="00000500000000000000" pitchFamily="2" charset="-79"/>
                    <a:cs typeface="David Libre" panose="00000500000000000000" pitchFamily="2" charset="-79"/>
                  </a:rPr>
                  <a:t>: Foreach membrane segment </a:t>
                </a:r>
              </a:p>
              <a:p>
                <a:r>
                  <a:rPr lang="en-US" dirty="0">
                    <a:latin typeface="David Libre" panose="00000500000000000000" pitchFamily="2" charset="-79"/>
                    <a:cs typeface="David Libre" panose="00000500000000000000" pitchFamily="2" charset="-79"/>
                  </a:rPr>
                  <a:t>x is the x value of a given segment</a:t>
                </a:r>
              </a:p>
              <a:p>
                <a:r>
                  <a:rPr lang="en-US" dirty="0">
                    <a:latin typeface="David Libre" panose="00000500000000000000" pitchFamily="2" charset="-79"/>
                    <a:cs typeface="David Libre" panose="00000500000000000000" pitchFamily="2" charset="-79"/>
                  </a:rPr>
                  <a:t>y is the y value of a given segment</a:t>
                </a:r>
              </a:p>
            </p:txBody>
          </p:sp>
        </mc:Choice>
        <mc:Fallback xmlns="">
          <p:sp>
            <p:nvSpPr>
              <p:cNvPr id="34" name="TextBox 33">
                <a:extLst>
                  <a:ext uri="{FF2B5EF4-FFF2-40B4-BE49-F238E27FC236}">
                    <a16:creationId xmlns:a16="http://schemas.microsoft.com/office/drawing/2014/main" id="{5A7C4D4C-7BCC-4D98-B69E-27468E99DF30}"/>
                  </a:ext>
                </a:extLst>
              </p:cNvPr>
              <p:cNvSpPr txBox="1">
                <a:spLocks noRot="1" noChangeAspect="1" noMove="1" noResize="1" noEditPoints="1" noAdjustHandles="1" noChangeArrowheads="1" noChangeShapeType="1" noTextEdit="1"/>
              </p:cNvSpPr>
              <p:nvPr/>
            </p:nvSpPr>
            <p:spPr>
              <a:xfrm>
                <a:off x="27016624" y="22487620"/>
                <a:ext cx="4679456" cy="923330"/>
              </a:xfrm>
              <a:prstGeom prst="rect">
                <a:avLst/>
              </a:prstGeom>
              <a:blipFill>
                <a:blip r:embed="rId5"/>
                <a:stretch>
                  <a:fillRect t="-47682" b="-15232"/>
                </a:stretch>
              </a:blipFill>
              <a:ln>
                <a:noFill/>
              </a:ln>
            </p:spPr>
            <p:txBody>
              <a:bodyPr/>
              <a:lstStyle/>
              <a:p>
                <a:r>
                  <a:rPr lang="en-US">
                    <a:noFill/>
                  </a:rPr>
                  <a:t> </a:t>
                </a:r>
              </a:p>
            </p:txBody>
          </p:sp>
        </mc:Fallback>
      </mc:AlternateContent>
      <p:sp>
        <p:nvSpPr>
          <p:cNvPr id="80" name="TextBox 79">
            <a:extLst>
              <a:ext uri="{FF2B5EF4-FFF2-40B4-BE49-F238E27FC236}">
                <a16:creationId xmlns:a16="http://schemas.microsoft.com/office/drawing/2014/main" id="{F60FC421-8ADA-41D4-B951-DA5903B7C9BD}"/>
              </a:ext>
            </a:extLst>
          </p:cNvPr>
          <p:cNvSpPr txBox="1"/>
          <p:nvPr/>
        </p:nvSpPr>
        <p:spPr>
          <a:xfrm>
            <a:off x="17020900" y="5141259"/>
            <a:ext cx="12704835" cy="1569660"/>
          </a:xfrm>
          <a:prstGeom prst="rect">
            <a:avLst/>
          </a:prstGeom>
          <a:noFill/>
          <a:ln>
            <a:noFill/>
          </a:ln>
        </p:spPr>
        <p:txBody>
          <a:bodyPr wrap="square" rtlCol="0" anchor="ctr" anchorCtr="1">
            <a:spAutoFit/>
          </a:bodyPr>
          <a:lstStyle/>
          <a:p>
            <a:r>
              <a:rPr lang="en-US" sz="9600" dirty="0">
                <a:latin typeface="Fjalla One" panose="02000506040000020004" pitchFamily="2" charset="0"/>
              </a:rPr>
              <a:t>How does it work?</a:t>
            </a:r>
          </a:p>
        </p:txBody>
      </p:sp>
      <mc:AlternateContent xmlns:mc="http://schemas.openxmlformats.org/markup-compatibility/2006" xmlns:a14="http://schemas.microsoft.com/office/drawing/2010/main">
        <mc:Choice Requires="a14">
          <p:sp>
            <p:nvSpPr>
              <p:cNvPr id="82" name="TextBox 81">
                <a:extLst>
                  <a:ext uri="{FF2B5EF4-FFF2-40B4-BE49-F238E27FC236}">
                    <a16:creationId xmlns:a16="http://schemas.microsoft.com/office/drawing/2014/main" id="{9E5F5065-4BA5-4344-9E2C-1E9F84EE15E4}"/>
                  </a:ext>
                </a:extLst>
              </p:cNvPr>
              <p:cNvSpPr txBox="1"/>
              <p:nvPr/>
            </p:nvSpPr>
            <p:spPr>
              <a:xfrm>
                <a:off x="22711198" y="22487872"/>
                <a:ext cx="4231370" cy="874598"/>
              </a:xfrm>
              <a:prstGeom prst="rect">
                <a:avLst/>
              </a:prstGeom>
              <a:noFill/>
              <a:ln>
                <a:noFill/>
              </a:ln>
            </p:spPr>
            <p:txBody>
              <a:bodyPr wrap="square" rtlCol="0" anchor="ctr" anchorCtr="1">
                <a:spAutoFit/>
              </a:bodyPr>
              <a:lstStyle/>
              <a:p>
                <a:pPr/>
                <a14:m>
                  <m:oMathPara xmlns:m="http://schemas.openxmlformats.org/officeDocument/2006/math">
                    <m:oMathParaPr>
                      <m:jc m:val="centerGroup"/>
                    </m:oMathParaPr>
                    <m:oMath xmlns:m="http://schemas.openxmlformats.org/officeDocument/2006/math">
                      <m:f>
                        <m:fPr>
                          <m:ctrlPr>
                            <a:rPr lang="en-US" sz="2400" i="1">
                              <a:latin typeface="Cambria Math" panose="02040503050406030204" pitchFamily="18" charset="0"/>
                            </a:rPr>
                          </m:ctrlPr>
                        </m:fPr>
                        <m:num>
                          <m:d>
                            <m:dPr>
                              <m:ctrlPr>
                                <a:rPr lang="en-US" sz="2400" i="1">
                                  <a:latin typeface="Cambria Math" panose="02040503050406030204" pitchFamily="18" charset="0"/>
                                </a:rPr>
                              </m:ctrlPr>
                            </m:dPr>
                            <m:e>
                              <m:nary>
                                <m:naryPr>
                                  <m:chr m:val="∑"/>
                                  <m:subHide m:val="on"/>
                                  <m:supHide m:val="on"/>
                                  <m:ctrlPr>
                                    <a:rPr lang="en-US" sz="2400" i="1">
                                      <a:latin typeface="Cambria Math" panose="02040503050406030204" pitchFamily="18" charset="0"/>
                                    </a:rPr>
                                  </m:ctrlPr>
                                </m:naryPr>
                                <m:sub/>
                                <m:sup/>
                                <m:e>
                                  <m:r>
                                    <a:rPr lang="en-US" sz="2400" i="0">
                                      <a:latin typeface="Cambria Math" panose="02040503050406030204" pitchFamily="18" charset="0"/>
                                    </a:rPr>
                                    <m:t>1</m:t>
                                  </m:r>
                                </m:e>
                              </m:nary>
                              <m:r>
                                <a:rPr lang="en-US" sz="2400" i="0">
                                  <a:latin typeface="Cambria Math" panose="02040503050406030204" pitchFamily="18" charset="0"/>
                                </a:rPr>
                                <m:t> ∗ </m:t>
                              </m:r>
                              <m:nary>
                                <m:naryPr>
                                  <m:chr m:val="∑"/>
                                  <m:subHide m:val="on"/>
                                  <m:supHide m:val="on"/>
                                  <m:ctrlPr>
                                    <a:rPr lang="en-US" sz="2400" i="1">
                                      <a:latin typeface="Cambria Math" panose="02040503050406030204" pitchFamily="18" charset="0"/>
                                    </a:rPr>
                                  </m:ctrlPr>
                                </m:naryPr>
                                <m:sub/>
                                <m:sup/>
                                <m:e>
                                  <m:r>
                                    <m:rPr>
                                      <m:sty m:val="p"/>
                                    </m:rPr>
                                    <a:rPr lang="en-US" sz="2400" i="0">
                                      <a:latin typeface="Cambria Math" panose="02040503050406030204" pitchFamily="18" charset="0"/>
                                    </a:rPr>
                                    <m:t>x</m:t>
                                  </m:r>
                                </m:e>
                              </m:nary>
                              <m:r>
                                <a:rPr lang="en-US" sz="2400" i="0">
                                  <a:latin typeface="Cambria Math" panose="02040503050406030204" pitchFamily="18" charset="0"/>
                                </a:rPr>
                                <m:t> ∗ </m:t>
                              </m:r>
                              <m:nary>
                                <m:naryPr>
                                  <m:chr m:val="∑"/>
                                  <m:subHide m:val="on"/>
                                  <m:supHide m:val="on"/>
                                  <m:ctrlPr>
                                    <a:rPr lang="en-US" sz="2400" i="1">
                                      <a:latin typeface="Cambria Math" panose="02040503050406030204" pitchFamily="18" charset="0"/>
                                    </a:rPr>
                                  </m:ctrlPr>
                                </m:naryPr>
                                <m:sub/>
                                <m:sup/>
                                <m:e>
                                  <m:r>
                                    <m:rPr>
                                      <m:sty m:val="p"/>
                                    </m:rPr>
                                    <a:rPr lang="en-US" sz="2400" i="0">
                                      <a:latin typeface="Cambria Math" panose="02040503050406030204" pitchFamily="18" charset="0"/>
                                    </a:rPr>
                                    <m:t>y</m:t>
                                  </m:r>
                                </m:e>
                              </m:nary>
                            </m:e>
                          </m:d>
                          <m:r>
                            <a:rPr lang="en-US" sz="2400" i="0">
                              <a:latin typeface="Cambria Math" panose="02040503050406030204" pitchFamily="18" charset="0"/>
                            </a:rPr>
                            <m:t>−(</m:t>
                          </m:r>
                          <m:nary>
                            <m:naryPr>
                              <m:chr m:val="∑"/>
                              <m:subHide m:val="on"/>
                              <m:supHide m:val="on"/>
                              <m:ctrlPr>
                                <a:rPr lang="en-US" sz="2400" i="1">
                                  <a:latin typeface="Cambria Math" panose="02040503050406030204" pitchFamily="18" charset="0"/>
                                </a:rPr>
                              </m:ctrlPr>
                            </m:naryPr>
                            <m:sub/>
                            <m:sup/>
                            <m:e>
                              <m:r>
                                <m:rPr>
                                  <m:sty m:val="p"/>
                                </m:rPr>
                                <a:rPr lang="en-US" sz="2400" i="0">
                                  <a:latin typeface="Cambria Math" panose="02040503050406030204" pitchFamily="18" charset="0"/>
                                </a:rPr>
                                <m:t>x</m:t>
                              </m:r>
                            </m:e>
                          </m:nary>
                          <m:r>
                            <a:rPr lang="en-US" sz="2400" i="0">
                              <a:latin typeface="Cambria Math" panose="02040503050406030204" pitchFamily="18" charset="0"/>
                            </a:rPr>
                            <m:t> ∗ </m:t>
                          </m:r>
                          <m:nary>
                            <m:naryPr>
                              <m:chr m:val="∑"/>
                              <m:subHide m:val="on"/>
                              <m:supHide m:val="on"/>
                              <m:ctrlPr>
                                <a:rPr lang="en-US" sz="2400" i="1">
                                  <a:latin typeface="Cambria Math" panose="02040503050406030204" pitchFamily="18" charset="0"/>
                                </a:rPr>
                              </m:ctrlPr>
                            </m:naryPr>
                            <m:sub/>
                            <m:sup/>
                            <m:e>
                              <m:r>
                                <m:rPr>
                                  <m:sty m:val="p"/>
                                </m:rPr>
                                <a:rPr lang="en-US" sz="2400" i="0">
                                  <a:latin typeface="Cambria Math" panose="02040503050406030204" pitchFamily="18" charset="0"/>
                                </a:rPr>
                                <m:t>y</m:t>
                              </m:r>
                            </m:e>
                          </m:nary>
                          <m:r>
                            <a:rPr lang="en-US" sz="2400" i="0">
                              <a:latin typeface="Cambria Math" panose="02040503050406030204" pitchFamily="18" charset="0"/>
                            </a:rPr>
                            <m:t>)</m:t>
                          </m:r>
                        </m:num>
                        <m:den>
                          <m:r>
                            <a:rPr lang="en-US" sz="2400" i="0">
                              <a:latin typeface="Cambria Math" panose="02040503050406030204" pitchFamily="18" charset="0"/>
                            </a:rPr>
                            <m:t>(</m:t>
                          </m:r>
                          <m:nary>
                            <m:naryPr>
                              <m:chr m:val="∑"/>
                              <m:subHide m:val="on"/>
                              <m:supHide m:val="on"/>
                              <m:ctrlPr>
                                <a:rPr lang="en-US" sz="2400" i="1">
                                  <a:latin typeface="Cambria Math" panose="02040503050406030204" pitchFamily="18" charset="0"/>
                                </a:rPr>
                              </m:ctrlPr>
                            </m:naryPr>
                            <m:sub/>
                            <m:sup/>
                            <m:e>
                              <m:r>
                                <a:rPr lang="en-US" sz="2400" i="0">
                                  <a:latin typeface="Cambria Math" panose="02040503050406030204" pitchFamily="18" charset="0"/>
                                </a:rPr>
                                <m:t>1 ∗ </m:t>
                              </m:r>
                              <m:nary>
                                <m:naryPr>
                                  <m:chr m:val="∑"/>
                                  <m:subHide m:val="on"/>
                                  <m:supHide m:val="on"/>
                                  <m:ctrlPr>
                                    <a:rPr lang="en-US" sz="2400" i="1">
                                      <a:latin typeface="Cambria Math" panose="02040503050406030204" pitchFamily="18" charset="0"/>
                                    </a:rPr>
                                  </m:ctrlPr>
                                </m:naryPr>
                                <m:sub/>
                                <m:sup/>
                                <m:e>
                                  <m:sSup>
                                    <m:sSupPr>
                                      <m:ctrlPr>
                                        <a:rPr lang="en-US" sz="2400" i="1">
                                          <a:latin typeface="Cambria Math" panose="02040503050406030204" pitchFamily="18" charset="0"/>
                                        </a:rPr>
                                      </m:ctrlPr>
                                    </m:sSupPr>
                                    <m:e>
                                      <m:r>
                                        <m:rPr>
                                          <m:sty m:val="p"/>
                                        </m:rPr>
                                        <a:rPr lang="en-US" sz="2400" i="0">
                                          <a:latin typeface="Cambria Math" panose="02040503050406030204" pitchFamily="18" charset="0"/>
                                        </a:rPr>
                                        <m:t>x</m:t>
                                      </m:r>
                                    </m:e>
                                    <m:sup>
                                      <m:r>
                                        <a:rPr lang="en-US" sz="2400" i="0">
                                          <a:latin typeface="Cambria Math" panose="02040503050406030204" pitchFamily="18" charset="0"/>
                                        </a:rPr>
                                        <m:t>2</m:t>
                                      </m:r>
                                    </m:sup>
                                  </m:sSup>
                                </m:e>
                              </m:nary>
                              <m:r>
                                <a:rPr lang="en-US" sz="2400" i="0">
                                  <a:latin typeface="Cambria Math" panose="02040503050406030204" pitchFamily="18" charset="0"/>
                                </a:rPr>
                                <m:t>) − </m:t>
                              </m:r>
                              <m:nary>
                                <m:naryPr>
                                  <m:chr m:val="∑"/>
                                  <m:subHide m:val="on"/>
                                  <m:supHide m:val="on"/>
                                  <m:ctrlPr>
                                    <a:rPr lang="en-US" sz="2400" i="1">
                                      <a:latin typeface="Cambria Math" panose="02040503050406030204" pitchFamily="18" charset="0"/>
                                    </a:rPr>
                                  </m:ctrlPr>
                                </m:naryPr>
                                <m:sub/>
                                <m:sup/>
                                <m:e>
                                  <m:sSup>
                                    <m:sSupPr>
                                      <m:ctrlPr>
                                        <a:rPr lang="en-US" sz="2400" i="1">
                                          <a:latin typeface="Cambria Math" panose="02040503050406030204" pitchFamily="18" charset="0"/>
                                        </a:rPr>
                                      </m:ctrlPr>
                                    </m:sSupPr>
                                    <m:e>
                                      <m:r>
                                        <m:rPr>
                                          <m:sty m:val="p"/>
                                        </m:rPr>
                                        <a:rPr lang="en-US" sz="2400" i="0">
                                          <a:latin typeface="Cambria Math" panose="02040503050406030204" pitchFamily="18" charset="0"/>
                                        </a:rPr>
                                        <m:t>x</m:t>
                                      </m:r>
                                    </m:e>
                                    <m:sup>
                                      <m:r>
                                        <a:rPr lang="en-US" sz="2400" i="0">
                                          <a:latin typeface="Cambria Math" panose="02040503050406030204" pitchFamily="18" charset="0"/>
                                        </a:rPr>
                                        <m:t>2</m:t>
                                      </m:r>
                                    </m:sup>
                                  </m:sSup>
                                </m:e>
                              </m:nary>
                            </m:e>
                          </m:nary>
                        </m:den>
                      </m:f>
                    </m:oMath>
                  </m:oMathPara>
                </a14:m>
                <a:endParaRPr lang="en-US" sz="2400" dirty="0"/>
              </a:p>
            </p:txBody>
          </p:sp>
        </mc:Choice>
        <mc:Fallback xmlns="">
          <p:sp>
            <p:nvSpPr>
              <p:cNvPr id="82" name="TextBox 81">
                <a:extLst>
                  <a:ext uri="{FF2B5EF4-FFF2-40B4-BE49-F238E27FC236}">
                    <a16:creationId xmlns:a16="http://schemas.microsoft.com/office/drawing/2014/main" id="{9E5F5065-4BA5-4344-9E2C-1E9F84EE15E4}"/>
                  </a:ext>
                </a:extLst>
              </p:cNvPr>
              <p:cNvSpPr txBox="1">
                <a:spLocks noRot="1" noChangeAspect="1" noMove="1" noResize="1" noEditPoints="1" noAdjustHandles="1" noChangeArrowheads="1" noChangeShapeType="1" noTextEdit="1"/>
              </p:cNvSpPr>
              <p:nvPr/>
            </p:nvSpPr>
            <p:spPr>
              <a:xfrm>
                <a:off x="22711198" y="22487872"/>
                <a:ext cx="4231370" cy="874598"/>
              </a:xfrm>
              <a:prstGeom prst="rect">
                <a:avLst/>
              </a:prstGeom>
              <a:blipFill>
                <a:blip r:embed="rId6"/>
                <a:stretch>
                  <a:fillRect l="-865"/>
                </a:stretch>
              </a:blipFill>
              <a:ln>
                <a:noFill/>
              </a:ln>
            </p:spPr>
            <p:txBody>
              <a:bodyPr/>
              <a:lstStyle/>
              <a:p>
                <a:r>
                  <a:rPr lang="en-US">
                    <a:noFill/>
                  </a:rPr>
                  <a:t> </a:t>
                </a:r>
              </a:p>
            </p:txBody>
          </p:sp>
        </mc:Fallback>
      </mc:AlternateContent>
      <p:sp>
        <p:nvSpPr>
          <p:cNvPr id="83" name="TextBox 82">
            <a:extLst>
              <a:ext uri="{FF2B5EF4-FFF2-40B4-BE49-F238E27FC236}">
                <a16:creationId xmlns:a16="http://schemas.microsoft.com/office/drawing/2014/main" id="{00DB560D-E197-4765-B2C0-3696D01D1198}"/>
              </a:ext>
            </a:extLst>
          </p:cNvPr>
          <p:cNvSpPr txBox="1"/>
          <p:nvPr/>
        </p:nvSpPr>
        <p:spPr>
          <a:xfrm>
            <a:off x="21805420" y="21142149"/>
            <a:ext cx="8701717" cy="646331"/>
          </a:xfrm>
          <a:prstGeom prst="rect">
            <a:avLst/>
          </a:prstGeom>
          <a:noFill/>
          <a:ln>
            <a:noFill/>
          </a:ln>
        </p:spPr>
        <p:txBody>
          <a:bodyPr wrap="square" rtlCol="0" anchor="ctr" anchorCtr="1">
            <a:spAutoFit/>
          </a:bodyPr>
          <a:lstStyle/>
          <a:p>
            <a:r>
              <a:rPr lang="en-US" sz="3600" dirty="0">
                <a:latin typeface="Fjalla One" panose="02000506040000020004" pitchFamily="2" charset="0"/>
              </a:rPr>
              <a:t>Algorithm 2: Linear Regression Analysis</a:t>
            </a:r>
          </a:p>
        </p:txBody>
      </p:sp>
      <p:grpSp>
        <p:nvGrpSpPr>
          <p:cNvPr id="36" name="Group 35">
            <a:extLst>
              <a:ext uri="{FF2B5EF4-FFF2-40B4-BE49-F238E27FC236}">
                <a16:creationId xmlns:a16="http://schemas.microsoft.com/office/drawing/2014/main" id="{CCE3D1B7-601F-4174-8FA2-DB6766124908}"/>
              </a:ext>
            </a:extLst>
          </p:cNvPr>
          <p:cNvGrpSpPr/>
          <p:nvPr/>
        </p:nvGrpSpPr>
        <p:grpSpPr>
          <a:xfrm>
            <a:off x="29407465" y="18124792"/>
            <a:ext cx="4479401" cy="3707963"/>
            <a:chOff x="10529418" y="4392782"/>
            <a:chExt cx="608155" cy="695665"/>
          </a:xfrm>
        </p:grpSpPr>
        <p:grpSp>
          <p:nvGrpSpPr>
            <p:cNvPr id="1041" name="Group 1040">
              <a:extLst>
                <a:ext uri="{FF2B5EF4-FFF2-40B4-BE49-F238E27FC236}">
                  <a16:creationId xmlns:a16="http://schemas.microsoft.com/office/drawing/2014/main" id="{FFBCF105-DF60-4256-BAB8-EC187DE43381}"/>
                </a:ext>
              </a:extLst>
            </p:cNvPr>
            <p:cNvGrpSpPr/>
            <p:nvPr/>
          </p:nvGrpSpPr>
          <p:grpSpPr>
            <a:xfrm>
              <a:off x="10551363" y="4424692"/>
              <a:ext cx="568878" cy="645234"/>
              <a:chOff x="9146421" y="4259412"/>
              <a:chExt cx="1520933" cy="1395121"/>
            </a:xfrm>
          </p:grpSpPr>
          <p:graphicFrame>
            <p:nvGraphicFramePr>
              <p:cNvPr id="1039" name="Chart 1038">
                <a:extLst>
                  <a:ext uri="{FF2B5EF4-FFF2-40B4-BE49-F238E27FC236}">
                    <a16:creationId xmlns:a16="http://schemas.microsoft.com/office/drawing/2014/main" id="{A40AA143-8CDF-49EC-8EF3-408644F0ACBC}"/>
                  </a:ext>
                </a:extLst>
              </p:cNvPr>
              <p:cNvGraphicFramePr/>
              <p:nvPr>
                <p:extLst>
                  <p:ext uri="{D42A27DB-BD31-4B8C-83A1-F6EECF244321}">
                    <p14:modId xmlns:p14="http://schemas.microsoft.com/office/powerpoint/2010/main" val="4190849777"/>
                  </p:ext>
                </p:extLst>
              </p:nvPr>
            </p:nvGraphicFramePr>
            <p:xfrm>
              <a:off x="9146421" y="4259412"/>
              <a:ext cx="1520933" cy="1395121"/>
            </p:xfrm>
            <a:graphic>
              <a:graphicData uri="http://schemas.openxmlformats.org/drawingml/2006/chart">
                <c:chart xmlns:c="http://schemas.openxmlformats.org/drawingml/2006/chart" xmlns:r="http://schemas.openxmlformats.org/officeDocument/2006/relationships" r:id="rId7"/>
              </a:graphicData>
            </a:graphic>
          </p:graphicFrame>
          <p:sp>
            <p:nvSpPr>
              <p:cNvPr id="52" name="TextBox 51">
                <a:extLst>
                  <a:ext uri="{FF2B5EF4-FFF2-40B4-BE49-F238E27FC236}">
                    <a16:creationId xmlns:a16="http://schemas.microsoft.com/office/drawing/2014/main" id="{EFDEB572-1D35-4C84-A346-400A03A0D7CF}"/>
                  </a:ext>
                </a:extLst>
              </p:cNvPr>
              <p:cNvSpPr txBox="1"/>
              <p:nvPr/>
            </p:nvSpPr>
            <p:spPr>
              <a:xfrm>
                <a:off x="9377210" y="4887240"/>
                <a:ext cx="166613" cy="14982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7</a:t>
                </a:r>
              </a:p>
            </p:txBody>
          </p:sp>
          <p:sp>
            <p:nvSpPr>
              <p:cNvPr id="51" name="TextBox 50">
                <a:extLst>
                  <a:ext uri="{FF2B5EF4-FFF2-40B4-BE49-F238E27FC236}">
                    <a16:creationId xmlns:a16="http://schemas.microsoft.com/office/drawing/2014/main" id="{A46AE8D4-7139-49CC-8A3C-1BA1200BE349}"/>
                  </a:ext>
                </a:extLst>
              </p:cNvPr>
              <p:cNvSpPr txBox="1"/>
              <p:nvPr/>
            </p:nvSpPr>
            <p:spPr>
              <a:xfrm>
                <a:off x="9531078" y="4516343"/>
                <a:ext cx="107718" cy="14982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2</a:t>
                </a:r>
              </a:p>
            </p:txBody>
          </p:sp>
          <p:sp>
            <p:nvSpPr>
              <p:cNvPr id="54" name="TextBox 53">
                <a:extLst>
                  <a:ext uri="{FF2B5EF4-FFF2-40B4-BE49-F238E27FC236}">
                    <a16:creationId xmlns:a16="http://schemas.microsoft.com/office/drawing/2014/main" id="{B6AD14E1-1F7D-42EB-BEE8-152F1CFF6A67}"/>
                  </a:ext>
                </a:extLst>
              </p:cNvPr>
              <p:cNvSpPr txBox="1"/>
              <p:nvPr/>
            </p:nvSpPr>
            <p:spPr>
              <a:xfrm>
                <a:off x="9865534" y="4380127"/>
                <a:ext cx="88656" cy="14982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6</a:t>
                </a:r>
              </a:p>
            </p:txBody>
          </p:sp>
          <p:sp>
            <p:nvSpPr>
              <p:cNvPr id="1040" name="TextBox 1039">
                <a:extLst>
                  <a:ext uri="{FF2B5EF4-FFF2-40B4-BE49-F238E27FC236}">
                    <a16:creationId xmlns:a16="http://schemas.microsoft.com/office/drawing/2014/main" id="{86AC4624-CDBE-4D1C-9C7C-99F4B0EB5C33}"/>
                  </a:ext>
                </a:extLst>
              </p:cNvPr>
              <p:cNvSpPr txBox="1"/>
              <p:nvPr/>
            </p:nvSpPr>
            <p:spPr>
              <a:xfrm>
                <a:off x="10147890" y="4559997"/>
                <a:ext cx="131294" cy="14982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1</a:t>
                </a:r>
              </a:p>
            </p:txBody>
          </p:sp>
          <p:sp>
            <p:nvSpPr>
              <p:cNvPr id="50" name="TextBox 49">
                <a:extLst>
                  <a:ext uri="{FF2B5EF4-FFF2-40B4-BE49-F238E27FC236}">
                    <a16:creationId xmlns:a16="http://schemas.microsoft.com/office/drawing/2014/main" id="{26D4BC70-EDD8-48BB-B3A8-F723BD7D52B1}"/>
                  </a:ext>
                </a:extLst>
              </p:cNvPr>
              <p:cNvSpPr txBox="1"/>
              <p:nvPr/>
            </p:nvSpPr>
            <p:spPr>
              <a:xfrm>
                <a:off x="10239070" y="4876126"/>
                <a:ext cx="202688" cy="14982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5</a:t>
                </a:r>
              </a:p>
            </p:txBody>
          </p:sp>
          <p:sp>
            <p:nvSpPr>
              <p:cNvPr id="53" name="TextBox 52">
                <a:extLst>
                  <a:ext uri="{FF2B5EF4-FFF2-40B4-BE49-F238E27FC236}">
                    <a16:creationId xmlns:a16="http://schemas.microsoft.com/office/drawing/2014/main" id="{83DA4471-C1D6-4D3C-93CF-B50FB5AB1195}"/>
                  </a:ext>
                </a:extLst>
              </p:cNvPr>
              <p:cNvSpPr txBox="1"/>
              <p:nvPr/>
            </p:nvSpPr>
            <p:spPr>
              <a:xfrm>
                <a:off x="10134937" y="5249708"/>
                <a:ext cx="245363" cy="14982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4</a:t>
                </a:r>
              </a:p>
            </p:txBody>
          </p:sp>
          <p:sp>
            <p:nvSpPr>
              <p:cNvPr id="55" name="TextBox 54">
                <a:extLst>
                  <a:ext uri="{FF2B5EF4-FFF2-40B4-BE49-F238E27FC236}">
                    <a16:creationId xmlns:a16="http://schemas.microsoft.com/office/drawing/2014/main" id="{6C61E289-7947-4356-B709-A8CCCBCA91D8}"/>
                  </a:ext>
                </a:extLst>
              </p:cNvPr>
              <p:cNvSpPr txBox="1"/>
              <p:nvPr/>
            </p:nvSpPr>
            <p:spPr>
              <a:xfrm>
                <a:off x="9798457" y="5428489"/>
                <a:ext cx="245363" cy="14982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8</a:t>
                </a:r>
              </a:p>
            </p:txBody>
          </p:sp>
          <p:sp>
            <p:nvSpPr>
              <p:cNvPr id="56" name="TextBox 55">
                <a:extLst>
                  <a:ext uri="{FF2B5EF4-FFF2-40B4-BE49-F238E27FC236}">
                    <a16:creationId xmlns:a16="http://schemas.microsoft.com/office/drawing/2014/main" id="{E1D9B7B6-FE31-4ED6-9430-D1D3737A940E}"/>
                  </a:ext>
                </a:extLst>
              </p:cNvPr>
              <p:cNvSpPr txBox="1"/>
              <p:nvPr/>
            </p:nvSpPr>
            <p:spPr>
              <a:xfrm>
                <a:off x="9454818" y="5238540"/>
                <a:ext cx="245363" cy="14982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3</a:t>
                </a:r>
              </a:p>
            </p:txBody>
          </p:sp>
        </p:grpSp>
        <p:sp>
          <p:nvSpPr>
            <p:cNvPr id="58" name="TextBox 57">
              <a:extLst>
                <a:ext uri="{FF2B5EF4-FFF2-40B4-BE49-F238E27FC236}">
                  <a16:creationId xmlns:a16="http://schemas.microsoft.com/office/drawing/2014/main" id="{4AAAEB9D-7DE5-4E41-97CD-C72DA6FCF1F6}"/>
                </a:ext>
              </a:extLst>
            </p:cNvPr>
            <p:cNvSpPr txBox="1"/>
            <p:nvPr/>
          </p:nvSpPr>
          <p:spPr>
            <a:xfrm>
              <a:off x="11021941" y="4591077"/>
              <a:ext cx="113694" cy="6929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22.5°</a:t>
              </a:r>
            </a:p>
          </p:txBody>
        </p:sp>
        <p:sp>
          <p:nvSpPr>
            <p:cNvPr id="59" name="TextBox 58">
              <a:extLst>
                <a:ext uri="{FF2B5EF4-FFF2-40B4-BE49-F238E27FC236}">
                  <a16:creationId xmlns:a16="http://schemas.microsoft.com/office/drawing/2014/main" id="{6A457374-B1AD-4D63-B221-742A09D1A98C}"/>
                </a:ext>
              </a:extLst>
            </p:cNvPr>
            <p:cNvSpPr txBox="1"/>
            <p:nvPr/>
          </p:nvSpPr>
          <p:spPr>
            <a:xfrm>
              <a:off x="10672991" y="4418283"/>
              <a:ext cx="110608" cy="6929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112.5°</a:t>
              </a:r>
            </a:p>
          </p:txBody>
        </p:sp>
        <p:sp>
          <p:nvSpPr>
            <p:cNvPr id="60" name="TextBox 59">
              <a:extLst>
                <a:ext uri="{FF2B5EF4-FFF2-40B4-BE49-F238E27FC236}">
                  <a16:creationId xmlns:a16="http://schemas.microsoft.com/office/drawing/2014/main" id="{5C77F710-4688-4854-B10C-3D7C80190171}"/>
                </a:ext>
              </a:extLst>
            </p:cNvPr>
            <p:cNvSpPr txBox="1"/>
            <p:nvPr/>
          </p:nvSpPr>
          <p:spPr>
            <a:xfrm>
              <a:off x="10529418" y="4592464"/>
              <a:ext cx="127246" cy="6929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157.5°</a:t>
              </a:r>
            </a:p>
          </p:txBody>
        </p:sp>
        <p:sp>
          <p:nvSpPr>
            <p:cNvPr id="61" name="TextBox 60">
              <a:extLst>
                <a:ext uri="{FF2B5EF4-FFF2-40B4-BE49-F238E27FC236}">
                  <a16:creationId xmlns:a16="http://schemas.microsoft.com/office/drawing/2014/main" id="{CF13C39F-B919-4B8F-8295-552FBC01230F}"/>
                </a:ext>
              </a:extLst>
            </p:cNvPr>
            <p:cNvSpPr txBox="1"/>
            <p:nvPr/>
          </p:nvSpPr>
          <p:spPr>
            <a:xfrm>
              <a:off x="10530514" y="4837905"/>
              <a:ext cx="120761" cy="6929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202.5°</a:t>
              </a:r>
            </a:p>
          </p:txBody>
        </p:sp>
        <p:sp>
          <p:nvSpPr>
            <p:cNvPr id="62" name="TextBox 61">
              <a:extLst>
                <a:ext uri="{FF2B5EF4-FFF2-40B4-BE49-F238E27FC236}">
                  <a16:creationId xmlns:a16="http://schemas.microsoft.com/office/drawing/2014/main" id="{438C5693-2098-46A8-9DCD-3312B1DCD822}"/>
                </a:ext>
              </a:extLst>
            </p:cNvPr>
            <p:cNvSpPr txBox="1"/>
            <p:nvPr/>
          </p:nvSpPr>
          <p:spPr>
            <a:xfrm>
              <a:off x="10682340" y="5019155"/>
              <a:ext cx="120761" cy="6929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247.5°</a:t>
              </a:r>
            </a:p>
          </p:txBody>
        </p:sp>
        <p:sp>
          <p:nvSpPr>
            <p:cNvPr id="63" name="TextBox 62">
              <a:extLst>
                <a:ext uri="{FF2B5EF4-FFF2-40B4-BE49-F238E27FC236}">
                  <a16:creationId xmlns:a16="http://schemas.microsoft.com/office/drawing/2014/main" id="{44341ED8-2CC6-4523-8D44-20221348B964}"/>
                </a:ext>
              </a:extLst>
            </p:cNvPr>
            <p:cNvSpPr txBox="1"/>
            <p:nvPr/>
          </p:nvSpPr>
          <p:spPr>
            <a:xfrm>
              <a:off x="10874319" y="5015206"/>
              <a:ext cx="141675" cy="6929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292.5°</a:t>
              </a:r>
            </a:p>
          </p:txBody>
        </p:sp>
        <p:sp>
          <p:nvSpPr>
            <p:cNvPr id="64" name="TextBox 63">
              <a:extLst>
                <a:ext uri="{FF2B5EF4-FFF2-40B4-BE49-F238E27FC236}">
                  <a16:creationId xmlns:a16="http://schemas.microsoft.com/office/drawing/2014/main" id="{66418C22-33E2-4493-B01A-085A71B0C6E3}"/>
                </a:ext>
              </a:extLst>
            </p:cNvPr>
            <p:cNvSpPr txBox="1"/>
            <p:nvPr/>
          </p:nvSpPr>
          <p:spPr>
            <a:xfrm>
              <a:off x="11035861" y="4803677"/>
              <a:ext cx="101712" cy="121261"/>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337.5°</a:t>
              </a:r>
            </a:p>
          </p:txBody>
        </p:sp>
        <p:sp>
          <p:nvSpPr>
            <p:cNvPr id="65" name="TextBox 64">
              <a:extLst>
                <a:ext uri="{FF2B5EF4-FFF2-40B4-BE49-F238E27FC236}">
                  <a16:creationId xmlns:a16="http://schemas.microsoft.com/office/drawing/2014/main" id="{5D0173BF-8E20-4B90-84F4-3E2C49D95755}"/>
                </a:ext>
              </a:extLst>
            </p:cNvPr>
            <p:cNvSpPr txBox="1"/>
            <p:nvPr/>
          </p:nvSpPr>
          <p:spPr>
            <a:xfrm>
              <a:off x="10887994" y="4392782"/>
              <a:ext cx="147867" cy="69292"/>
            </a:xfrm>
            <a:prstGeom prst="rect">
              <a:avLst/>
            </a:prstGeom>
            <a:noFill/>
            <a:ln>
              <a:noFill/>
            </a:ln>
          </p:spPr>
          <p:txBody>
            <a:bodyPr wrap="square" rtlCol="0" anchor="ctr" anchorCtr="1">
              <a:spAutoFit/>
            </a:bodyPr>
            <a:lstStyle/>
            <a:p>
              <a:r>
                <a:rPr lang="en-US" dirty="0">
                  <a:latin typeface="David Libre" panose="00000500000000000000" pitchFamily="2" charset="-79"/>
                  <a:cs typeface="David Libre" panose="00000500000000000000" pitchFamily="2" charset="-79"/>
                </a:rPr>
                <a:t>67.5°</a:t>
              </a:r>
            </a:p>
          </p:txBody>
        </p:sp>
      </p:grpSp>
      <p:sp>
        <p:nvSpPr>
          <p:cNvPr id="2" name="TextBox 1">
            <a:extLst>
              <a:ext uri="{FF2B5EF4-FFF2-40B4-BE49-F238E27FC236}">
                <a16:creationId xmlns:a16="http://schemas.microsoft.com/office/drawing/2014/main" id="{07A7E91D-FC8C-4B93-AFD4-216238A59F51}"/>
              </a:ext>
            </a:extLst>
          </p:cNvPr>
          <p:cNvSpPr txBox="1"/>
          <p:nvPr/>
        </p:nvSpPr>
        <p:spPr>
          <a:xfrm>
            <a:off x="35534164" y="17989889"/>
            <a:ext cx="7088562" cy="2308324"/>
          </a:xfrm>
          <a:prstGeom prst="rect">
            <a:avLst/>
          </a:prstGeom>
          <a:solidFill>
            <a:schemeClr val="bg1"/>
          </a:solidFill>
          <a:ln>
            <a:noFill/>
          </a:ln>
          <a:effectLst/>
        </p:spPr>
        <p:txBody>
          <a:bodyPr wrap="square" rtlCol="0" anchor="ctr" anchorCtr="1">
            <a:spAutoFit/>
          </a:bodyPr>
          <a:lstStyle/>
          <a:p>
            <a:r>
              <a:rPr lang="en-US" sz="2400" dirty="0">
                <a:latin typeface="David Libre" panose="00000500000000000000" pitchFamily="2" charset="-79"/>
                <a:cs typeface="David Libre" panose="00000500000000000000" pitchFamily="2" charset="-79"/>
              </a:rPr>
              <a:t>The second way is to set the number of boxes to anything else, and the program will highlight the well-defined membrane. The selected points are based on how the sliders were set. The user clicks on a single point on the membrane, and the program works outwards from there to select the membrane.</a:t>
            </a:r>
          </a:p>
        </p:txBody>
      </p:sp>
      <p:graphicFrame>
        <p:nvGraphicFramePr>
          <p:cNvPr id="102" name="Content Placeholder 4">
            <a:extLst>
              <a:ext uri="{FF2B5EF4-FFF2-40B4-BE49-F238E27FC236}">
                <a16:creationId xmlns:a16="http://schemas.microsoft.com/office/drawing/2014/main" id="{F528CBF1-8913-431D-80A6-BEFFB44F6073}"/>
              </a:ext>
            </a:extLst>
          </p:cNvPr>
          <p:cNvGraphicFramePr>
            <a:graphicFrameLocks/>
          </p:cNvGraphicFramePr>
          <p:nvPr>
            <p:extLst>
              <p:ext uri="{D42A27DB-BD31-4B8C-83A1-F6EECF244321}">
                <p14:modId xmlns:p14="http://schemas.microsoft.com/office/powerpoint/2010/main" val="379002784"/>
              </p:ext>
            </p:extLst>
          </p:nvPr>
        </p:nvGraphicFramePr>
        <p:xfrm>
          <a:off x="8940538" y="5791521"/>
          <a:ext cx="7363974" cy="24655791"/>
        </p:xfrm>
        <a:graphic>
          <a:graphicData uri="http://schemas.openxmlformats.org/drawingml/2006/diagram">
            <dgm:relIds xmlns:dgm="http://schemas.openxmlformats.org/drawingml/2006/diagram" xmlns:r="http://schemas.openxmlformats.org/officeDocument/2006/relationships" r:dm="rId8" r:lo="rId9" r:qs="rId10" r:cs="rId11"/>
          </a:graphicData>
        </a:graphic>
      </p:graphicFrame>
      <p:pic>
        <p:nvPicPr>
          <p:cNvPr id="26" name="Picture 4" descr="https://drh2acu5z204m.cloudfront.net/items/1f0C3P1p3U3z2V1J0C12/Image%202018-07-10%20at%2011.21.40%20AM.png?X-CloudApp-Visitor-Id=f1521ab055f66c09edbd063455f33fd3&amp;v=f7eeaa60">
            <a:extLst>
              <a:ext uri="{FF2B5EF4-FFF2-40B4-BE49-F238E27FC236}">
                <a16:creationId xmlns:a16="http://schemas.microsoft.com/office/drawing/2014/main" id="{BD03DA41-4BF6-4C4F-8D8A-1D7CF06E364F}"/>
              </a:ext>
            </a:extLst>
          </p:cNvPr>
          <p:cNvPicPr>
            <a:picLocks noChangeAspect="1" noChangeArrowheads="1"/>
          </p:cNvPicPr>
          <p:nvPr/>
        </p:nvPicPr>
        <p:blipFill rotWithShape="1">
          <a:blip r:embed="rId13" cstate="print">
            <a:extLst>
              <a:ext uri="{28A0092B-C50C-407E-A947-70E740481C1C}">
                <a14:useLocalDpi xmlns:a14="http://schemas.microsoft.com/office/drawing/2010/main" val="0"/>
              </a:ext>
            </a:extLst>
          </a:blip>
          <a:srcRect l="29080" t="13320" r="32327" b="13866"/>
          <a:stretch/>
        </p:blipFill>
        <p:spPr bwMode="auto">
          <a:xfrm>
            <a:off x="17633659" y="12139738"/>
            <a:ext cx="2543843" cy="2522682"/>
          </a:xfrm>
          <a:prstGeom prst="rect">
            <a:avLst/>
          </a:prstGeom>
          <a:noFill/>
          <a:ln>
            <a:solidFill>
              <a:srgbClr val="000000"/>
            </a:solidFill>
          </a:ln>
          <a:extLst>
            <a:ext uri="{909E8E84-426E-40DD-AFC4-6F175D3DCCD1}">
              <a14:hiddenFill xmlns:a14="http://schemas.microsoft.com/office/drawing/2010/main">
                <a:solidFill>
                  <a:srgbClr val="FFFFFF"/>
                </a:solidFill>
              </a14:hiddenFill>
            </a:ext>
          </a:extLst>
        </p:spPr>
      </p:pic>
      <p:sp>
        <p:nvSpPr>
          <p:cNvPr id="79" name="TextBox 78">
            <a:extLst>
              <a:ext uri="{FF2B5EF4-FFF2-40B4-BE49-F238E27FC236}">
                <a16:creationId xmlns:a16="http://schemas.microsoft.com/office/drawing/2014/main" id="{16F27C22-8ABB-46EC-95A6-72A8B6A711B6}"/>
              </a:ext>
            </a:extLst>
          </p:cNvPr>
          <p:cNvSpPr txBox="1"/>
          <p:nvPr/>
        </p:nvSpPr>
        <p:spPr>
          <a:xfrm>
            <a:off x="21902698" y="11817026"/>
            <a:ext cx="9809522" cy="8494633"/>
          </a:xfrm>
          <a:prstGeom prst="rect">
            <a:avLst/>
          </a:prstGeom>
          <a:noFill/>
          <a:ln>
            <a:noFill/>
          </a:ln>
        </p:spPr>
        <p:txBody>
          <a:bodyPr wrap="square" rtlCol="0" anchor="ctr" anchorCtr="1">
            <a:spAutoFit/>
          </a:bodyPr>
          <a:lstStyle/>
          <a:p>
            <a:r>
              <a:rPr lang="en-US" sz="3600" dirty="0">
                <a:latin typeface="Fjalla One" panose="02000506040000020004" pitchFamily="2" charset="0"/>
              </a:rPr>
              <a:t>Algorithm 1: Find locations of membrane segments</a:t>
            </a:r>
          </a:p>
          <a:p>
            <a:r>
              <a:rPr lang="en-US" dirty="0">
                <a:latin typeface="David Libre" panose="00000500000000000000" pitchFamily="2" charset="-79"/>
                <a:cs typeface="David Libre" panose="00000500000000000000" pitchFamily="2" charset="-79"/>
              </a:rPr>
              <a:t>       Input:  Locations of possible membrane segments, T;</a:t>
            </a:r>
          </a:p>
          <a:p>
            <a:r>
              <a:rPr lang="en-US" dirty="0">
                <a:latin typeface="David Libre" panose="00000500000000000000" pitchFamily="2" charset="-79"/>
                <a:cs typeface="David Libre" panose="00000500000000000000" pitchFamily="2" charset="-79"/>
              </a:rPr>
              <a:t>                      Locations of non-membrane segments, W; </a:t>
            </a:r>
          </a:p>
          <a:p>
            <a:r>
              <a:rPr lang="en-US" dirty="0">
                <a:latin typeface="David Libre" panose="00000500000000000000" pitchFamily="2" charset="-79"/>
                <a:cs typeface="David Libre" panose="00000500000000000000" pitchFamily="2" charset="-79"/>
              </a:rPr>
              <a:t>                      Lightest acceptable color, l; </a:t>
            </a:r>
          </a:p>
          <a:p>
            <a:r>
              <a:rPr lang="en-US" dirty="0">
                <a:latin typeface="David Libre" panose="00000500000000000000" pitchFamily="2" charset="-79"/>
                <a:cs typeface="David Libre" panose="00000500000000000000" pitchFamily="2" charset="-79"/>
              </a:rPr>
              <a:t>                      Amount of color variation allowed, v;</a:t>
            </a:r>
          </a:p>
          <a:p>
            <a:r>
              <a:rPr lang="en-US" dirty="0">
                <a:latin typeface="David Libre" panose="00000500000000000000" pitchFamily="2" charset="-79"/>
                <a:cs typeface="David Libre" panose="00000500000000000000" pitchFamily="2" charset="-79"/>
              </a:rPr>
              <a:t>                      Center of current box, p;</a:t>
            </a:r>
          </a:p>
          <a:p>
            <a:r>
              <a:rPr lang="en-US" dirty="0">
                <a:latin typeface="David Libre" panose="00000500000000000000" pitchFamily="2" charset="-79"/>
                <a:cs typeface="David Libre" panose="00000500000000000000" pitchFamily="2" charset="-79"/>
              </a:rPr>
              <a:t>                      Darkest color in current box, m;</a:t>
            </a:r>
          </a:p>
          <a:p>
            <a:r>
              <a:rPr lang="en-US" dirty="0">
                <a:latin typeface="David Libre" panose="00000500000000000000" pitchFamily="2" charset="-79"/>
                <a:cs typeface="David Libre" panose="00000500000000000000" pitchFamily="2" charset="-79"/>
              </a:rPr>
              <a:t>         Output: locations of membrane segments</a:t>
            </a:r>
          </a:p>
          <a:p>
            <a:r>
              <a:rPr lang="en-US" sz="2400" dirty="0">
                <a:latin typeface="David Libre" panose="00000500000000000000" pitchFamily="2" charset="-79"/>
                <a:cs typeface="David Libre" panose="00000500000000000000" pitchFamily="2" charset="-79"/>
              </a:rPr>
              <a:t>(1) W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 }</a:t>
            </a:r>
          </a:p>
          <a:p>
            <a:r>
              <a:rPr lang="en-US" sz="2400" dirty="0">
                <a:latin typeface="David Libre" panose="00000500000000000000" pitchFamily="2" charset="-79"/>
                <a:cs typeface="David Libre" panose="00000500000000000000" pitchFamily="2" charset="-79"/>
              </a:rPr>
              <a:t>(2) Foreach a </a:t>
            </a:r>
            <a:r>
              <a:rPr lang="el-GR" sz="2400" dirty="0">
                <a:latin typeface="David Libre" panose="00000500000000000000" pitchFamily="2" charset="-79"/>
                <a:cs typeface="David Libre" panose="00000500000000000000" pitchFamily="2" charset="-79"/>
              </a:rPr>
              <a:t>ϵ</a:t>
            </a:r>
            <a:r>
              <a:rPr lang="en-US" sz="2400" dirty="0">
                <a:latin typeface="David Libre" panose="00000500000000000000" pitchFamily="2" charset="-79"/>
                <a:cs typeface="David Libre" panose="00000500000000000000" pitchFamily="2" charset="-79"/>
              </a:rPr>
              <a:t> A </a:t>
            </a:r>
          </a:p>
          <a:p>
            <a:r>
              <a:rPr lang="en-US" sz="2400" dirty="0">
                <a:latin typeface="David Libre" panose="00000500000000000000" pitchFamily="2" charset="-79"/>
                <a:cs typeface="David Libre" panose="00000500000000000000" pitchFamily="2" charset="-79"/>
              </a:rPr>
              <a:t>(3)                If a ∉ T</a:t>
            </a:r>
          </a:p>
          <a:p>
            <a:r>
              <a:rPr lang="en-US" sz="2400" dirty="0">
                <a:latin typeface="David Libre" panose="00000500000000000000" pitchFamily="2" charset="-79"/>
                <a:cs typeface="David Libre" panose="00000500000000000000" pitchFamily="2" charset="-79"/>
              </a:rPr>
              <a:t>(4)                               Add a to W</a:t>
            </a:r>
          </a:p>
          <a:p>
            <a:r>
              <a:rPr lang="en-US" sz="2400" dirty="0">
                <a:latin typeface="David Libre" panose="00000500000000000000" pitchFamily="2" charset="-79"/>
                <a:cs typeface="David Libre" panose="00000500000000000000" pitchFamily="2" charset="-79"/>
              </a:rPr>
              <a:t>(5)                If a &gt; (m + v)</a:t>
            </a:r>
          </a:p>
          <a:p>
            <a:r>
              <a:rPr lang="en-US" sz="2400" dirty="0">
                <a:latin typeface="David Libre" panose="00000500000000000000" pitchFamily="2" charset="-79"/>
                <a:cs typeface="David Libre" panose="00000500000000000000" pitchFamily="2" charset="-79"/>
              </a:rPr>
              <a:t>(6)                                Add a to W</a:t>
            </a:r>
          </a:p>
          <a:p>
            <a:r>
              <a:rPr lang="en-US" sz="2400" dirty="0">
                <a:latin typeface="David Libre" panose="00000500000000000000" pitchFamily="2" charset="-79"/>
                <a:cs typeface="David Libre" panose="00000500000000000000" pitchFamily="2" charset="-79"/>
              </a:rPr>
              <a:t>(7) R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 }</a:t>
            </a:r>
          </a:p>
          <a:p>
            <a:r>
              <a:rPr lang="en-US" sz="2400" dirty="0">
                <a:latin typeface="David Libre" panose="00000500000000000000" pitchFamily="2" charset="-79"/>
                <a:cs typeface="David Libre" panose="00000500000000000000" pitchFamily="2" charset="-79"/>
              </a:rPr>
              <a:t>(8) Add p to R</a:t>
            </a:r>
          </a:p>
          <a:p>
            <a:r>
              <a:rPr lang="en-US" sz="2400" dirty="0">
                <a:latin typeface="David Libre" panose="00000500000000000000" pitchFamily="2" charset="-79"/>
                <a:cs typeface="David Libre" panose="00000500000000000000" pitchFamily="2" charset="-79"/>
              </a:rPr>
              <a:t>(9) While R </a:t>
            </a:r>
            <a:r>
              <a:rPr lang="en-US" sz="2400" dirty="0"/>
              <a:t>≠</a:t>
            </a:r>
            <a:r>
              <a:rPr lang="en-US" sz="2400" dirty="0">
                <a:latin typeface="David Libre" panose="00000500000000000000" pitchFamily="2" charset="-79"/>
                <a:cs typeface="David Libre" panose="00000500000000000000" pitchFamily="2" charset="-79"/>
              </a:rPr>
              <a:t> { }</a:t>
            </a:r>
          </a:p>
          <a:p>
            <a:pPr marL="228530" indent="-228530">
              <a:buAutoNum type="arabicParenBoth" startAt="10"/>
            </a:pPr>
            <a:r>
              <a:rPr lang="en-US" sz="2400" dirty="0">
                <a:latin typeface="David Libre" panose="00000500000000000000" pitchFamily="2" charset="-79"/>
                <a:cs typeface="David Libre" panose="00000500000000000000" pitchFamily="2" charset="-79"/>
              </a:rPr>
              <a:t>r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Remove the first item from R</a:t>
            </a:r>
          </a:p>
          <a:p>
            <a:pPr marL="228530" indent="-228530">
              <a:buAutoNum type="arabicParenBoth" startAt="10"/>
            </a:pPr>
            <a:r>
              <a:rPr lang="en-US" sz="2400" dirty="0">
                <a:latin typeface="David Libre" panose="00000500000000000000" pitchFamily="2" charset="-79"/>
                <a:cs typeface="David Libre" panose="00000500000000000000" pitchFamily="2" charset="-79"/>
              </a:rPr>
              <a:t>N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neighbors of a ϵ T</a:t>
            </a:r>
          </a:p>
          <a:p>
            <a:r>
              <a:rPr lang="en-US" sz="2400" dirty="0">
                <a:latin typeface="David Libre" panose="00000500000000000000" pitchFamily="2" charset="-79"/>
                <a:cs typeface="David Libre" panose="00000500000000000000" pitchFamily="2" charset="-79"/>
              </a:rPr>
              <a:t>(12)          Foreach n ϵ N</a:t>
            </a:r>
          </a:p>
          <a:p>
            <a:pPr marL="228530" indent="-228530">
              <a:buAutoNum type="arabicParenBoth" startAt="13"/>
            </a:pPr>
            <a:r>
              <a:rPr lang="en-US" sz="2400" dirty="0">
                <a:latin typeface="David Libre" panose="00000500000000000000" pitchFamily="2" charset="-79"/>
                <a:cs typeface="David Libre" panose="00000500000000000000" pitchFamily="2" charset="-79"/>
              </a:rPr>
              <a:t>              If n is not marked, and n ∉ W</a:t>
            </a:r>
          </a:p>
          <a:p>
            <a:pPr marL="228530" indent="-228530">
              <a:buAutoNum type="arabicParenBoth" startAt="13"/>
            </a:pPr>
            <a:r>
              <a:rPr lang="en-US" sz="2400" dirty="0">
                <a:latin typeface="David Libre" panose="00000500000000000000" pitchFamily="2" charset="-79"/>
                <a:cs typeface="David Libre" panose="00000500000000000000" pitchFamily="2" charset="-79"/>
              </a:rPr>
              <a:t>                               Add n to R</a:t>
            </a:r>
          </a:p>
          <a:p>
            <a:pPr marL="228530" indent="-228530">
              <a:buAutoNum type="arabicParenBoth" startAt="13"/>
            </a:pPr>
            <a:r>
              <a:rPr lang="en-US" sz="2400" dirty="0">
                <a:latin typeface="David Libre" panose="00000500000000000000" pitchFamily="2" charset="-79"/>
                <a:cs typeface="David Libre" panose="00000500000000000000" pitchFamily="2" charset="-79"/>
              </a:rPr>
              <a:t>                               Mark n</a:t>
            </a:r>
          </a:p>
          <a:p>
            <a:r>
              <a:rPr lang="en-US" sz="2400" dirty="0">
                <a:latin typeface="David Libre" panose="00000500000000000000" pitchFamily="2" charset="-79"/>
                <a:cs typeface="David Libre" panose="00000500000000000000" pitchFamily="2" charset="-79"/>
              </a:rPr>
              <a:t>(16) Return R</a:t>
            </a:r>
          </a:p>
        </p:txBody>
      </p:sp>
      <p:pic>
        <p:nvPicPr>
          <p:cNvPr id="30" name="Picture 29">
            <a:extLst>
              <a:ext uri="{FF2B5EF4-FFF2-40B4-BE49-F238E27FC236}">
                <a16:creationId xmlns:a16="http://schemas.microsoft.com/office/drawing/2014/main" id="{8465EEB4-BE03-4B70-87B5-B7939899A349}"/>
              </a:ext>
            </a:extLst>
          </p:cNvPr>
          <p:cNvPicPr>
            <a:picLocks noChangeAspect="1"/>
          </p:cNvPicPr>
          <p:nvPr/>
        </p:nvPicPr>
        <p:blipFill rotWithShape="1">
          <a:blip r:embed="rId14"/>
          <a:srcRect l="32495" t="17752" r="35643" b="26211"/>
          <a:stretch/>
        </p:blipFill>
        <p:spPr>
          <a:xfrm>
            <a:off x="17633659" y="15278314"/>
            <a:ext cx="2543843" cy="2498498"/>
          </a:xfrm>
          <a:prstGeom prst="rect">
            <a:avLst/>
          </a:prstGeom>
          <a:ln>
            <a:solidFill>
              <a:srgbClr val="000000"/>
            </a:solidFill>
          </a:ln>
        </p:spPr>
      </p:pic>
      <p:pic>
        <p:nvPicPr>
          <p:cNvPr id="33" name="Picture 32">
            <a:extLst>
              <a:ext uri="{FF2B5EF4-FFF2-40B4-BE49-F238E27FC236}">
                <a16:creationId xmlns:a16="http://schemas.microsoft.com/office/drawing/2014/main" id="{30CB9F25-DF31-4F79-93E3-8465A0F28516}"/>
              </a:ext>
            </a:extLst>
          </p:cNvPr>
          <p:cNvPicPr>
            <a:picLocks/>
          </p:cNvPicPr>
          <p:nvPr/>
        </p:nvPicPr>
        <p:blipFill rotWithShape="1">
          <a:blip r:embed="rId15"/>
          <a:srcRect l="37161" t="32310" r="40049" b="29691"/>
          <a:stretch/>
        </p:blipFill>
        <p:spPr>
          <a:xfrm>
            <a:off x="17633659" y="18432233"/>
            <a:ext cx="2543843" cy="2522682"/>
          </a:xfrm>
          <a:prstGeom prst="rect">
            <a:avLst/>
          </a:prstGeom>
          <a:ln>
            <a:solidFill>
              <a:srgbClr val="000000"/>
            </a:solidFill>
          </a:ln>
        </p:spPr>
      </p:pic>
      <p:pic>
        <p:nvPicPr>
          <p:cNvPr id="35" name="Picture 34">
            <a:extLst>
              <a:ext uri="{FF2B5EF4-FFF2-40B4-BE49-F238E27FC236}">
                <a16:creationId xmlns:a16="http://schemas.microsoft.com/office/drawing/2014/main" id="{5BA273DA-5AD7-48AA-A7C3-7E4BDFDC8B92}"/>
              </a:ext>
            </a:extLst>
          </p:cNvPr>
          <p:cNvPicPr>
            <a:picLocks noChangeAspect="1"/>
          </p:cNvPicPr>
          <p:nvPr/>
        </p:nvPicPr>
        <p:blipFill rotWithShape="1">
          <a:blip r:embed="rId16"/>
          <a:srcRect l="29658" t="23188" r="41540" b="24125"/>
          <a:stretch/>
        </p:blipFill>
        <p:spPr>
          <a:xfrm>
            <a:off x="17620264" y="21573334"/>
            <a:ext cx="2543843" cy="2609189"/>
          </a:xfrm>
          <a:prstGeom prst="rect">
            <a:avLst/>
          </a:prstGeom>
          <a:ln>
            <a:solidFill>
              <a:srgbClr val="000000"/>
            </a:solidFill>
          </a:ln>
        </p:spPr>
      </p:pic>
      <p:pic>
        <p:nvPicPr>
          <p:cNvPr id="94" name="Picture 93">
            <a:extLst>
              <a:ext uri="{FF2B5EF4-FFF2-40B4-BE49-F238E27FC236}">
                <a16:creationId xmlns:a16="http://schemas.microsoft.com/office/drawing/2014/main" id="{D135BC48-C5A2-471B-97D9-717E691E1C81}"/>
              </a:ext>
            </a:extLst>
          </p:cNvPr>
          <p:cNvPicPr>
            <a:picLocks noChangeAspect="1"/>
          </p:cNvPicPr>
          <p:nvPr/>
        </p:nvPicPr>
        <p:blipFill rotWithShape="1">
          <a:blip r:embed="rId16"/>
          <a:srcRect l="29658" t="23188" r="41540" b="24125"/>
          <a:stretch/>
        </p:blipFill>
        <p:spPr>
          <a:xfrm>
            <a:off x="17633659" y="24711891"/>
            <a:ext cx="2543843" cy="2631652"/>
          </a:xfrm>
          <a:prstGeom prst="rect">
            <a:avLst/>
          </a:prstGeom>
          <a:ln>
            <a:solidFill>
              <a:srgbClr val="000000"/>
            </a:solidFill>
          </a:ln>
        </p:spPr>
      </p:pic>
      <p:pic>
        <p:nvPicPr>
          <p:cNvPr id="39" name="Picture 38">
            <a:extLst>
              <a:ext uri="{FF2B5EF4-FFF2-40B4-BE49-F238E27FC236}">
                <a16:creationId xmlns:a16="http://schemas.microsoft.com/office/drawing/2014/main" id="{8909FB1F-3844-4753-A387-F9D3158A446A}"/>
              </a:ext>
            </a:extLst>
          </p:cNvPr>
          <p:cNvPicPr>
            <a:picLocks noChangeAspect="1"/>
          </p:cNvPicPr>
          <p:nvPr/>
        </p:nvPicPr>
        <p:blipFill rotWithShape="1">
          <a:blip r:embed="rId17"/>
          <a:srcRect l="26215" t="23440" r="42225" b="22966"/>
          <a:stretch/>
        </p:blipFill>
        <p:spPr>
          <a:xfrm>
            <a:off x="17630315" y="27834526"/>
            <a:ext cx="2543843" cy="2590421"/>
          </a:xfrm>
          <a:prstGeom prst="rect">
            <a:avLst/>
          </a:prstGeom>
          <a:ln>
            <a:solidFill>
              <a:srgbClr val="000000"/>
            </a:solidFill>
          </a:ln>
        </p:spPr>
      </p:pic>
      <mc:AlternateContent xmlns:mc="http://schemas.openxmlformats.org/markup-compatibility/2006" xmlns:a14="http://schemas.microsoft.com/office/drawing/2010/main">
        <mc:Choice Requires="a14">
          <p:sp>
            <p:nvSpPr>
              <p:cNvPr id="84" name="TextBox 83">
                <a:extLst>
                  <a:ext uri="{FF2B5EF4-FFF2-40B4-BE49-F238E27FC236}">
                    <a16:creationId xmlns:a16="http://schemas.microsoft.com/office/drawing/2014/main" id="{47AA917B-8A0F-4B9A-82F5-3B1ABBE3F483}"/>
                  </a:ext>
                </a:extLst>
              </p:cNvPr>
              <p:cNvSpPr txBox="1"/>
              <p:nvPr/>
            </p:nvSpPr>
            <p:spPr>
              <a:xfrm>
                <a:off x="22067245" y="24249429"/>
                <a:ext cx="8432995" cy="6249788"/>
              </a:xfrm>
              <a:prstGeom prst="rect">
                <a:avLst/>
              </a:prstGeom>
              <a:noFill/>
              <a:ln>
                <a:noFill/>
              </a:ln>
            </p:spPr>
            <p:txBody>
              <a:bodyPr wrap="square" rtlCol="0" anchor="ctr" anchorCtr="1">
                <a:spAutoFit/>
              </a:bodyPr>
              <a:lstStyle/>
              <a:p>
                <a:r>
                  <a:rPr lang="en-US" sz="3600" dirty="0">
                    <a:latin typeface="Fjalla One" panose="02000506040000020004" pitchFamily="2" charset="0"/>
                    <a:cs typeface="David Libre" panose="00000500000000000000" pitchFamily="2" charset="-79"/>
                  </a:rPr>
                  <a:t>Algorithm 3: Find the center of the next box</a:t>
                </a:r>
              </a:p>
              <a:p>
                <a:r>
                  <a:rPr lang="en-US" dirty="0">
                    <a:latin typeface="David Libre" panose="00000500000000000000" pitchFamily="2" charset="-79"/>
                    <a:cs typeface="David Libre" panose="00000500000000000000" pitchFamily="2" charset="-79"/>
                  </a:rPr>
                  <a:t>              Input: radians of line of best fit, r; </a:t>
                </a:r>
              </a:p>
              <a:p>
                <a:r>
                  <a:rPr lang="en-US" dirty="0">
                    <a:latin typeface="David Libre" panose="00000500000000000000" pitchFamily="2" charset="-79"/>
                    <a:cs typeface="David Libre" panose="00000500000000000000" pitchFamily="2" charset="-79"/>
                  </a:rPr>
                  <a:t>                             center of current box, p; </a:t>
                </a:r>
              </a:p>
              <a:p>
                <a:r>
                  <a:rPr lang="en-US" dirty="0">
                    <a:latin typeface="David Libre" panose="00000500000000000000" pitchFamily="2" charset="-79"/>
                    <a:cs typeface="David Libre" panose="00000500000000000000" pitchFamily="2" charset="-79"/>
                  </a:rPr>
                  <a:t>                             locations of membrane segments, B; </a:t>
                </a:r>
              </a:p>
              <a:p>
                <a:r>
                  <a:rPr lang="en-US" dirty="0">
                    <a:latin typeface="David Libre" panose="00000500000000000000" pitchFamily="2" charset="-79"/>
                    <a:cs typeface="David Libre" panose="00000500000000000000" pitchFamily="2" charset="-79"/>
                  </a:rPr>
                  <a:t>                             section being moved into, s; </a:t>
                </a:r>
              </a:p>
              <a:p>
                <a:r>
                  <a:rPr lang="en-US" dirty="0">
                    <a:latin typeface="David Libre" panose="00000500000000000000" pitchFamily="2" charset="-79"/>
                    <a:cs typeface="David Libre" panose="00000500000000000000" pitchFamily="2" charset="-79"/>
                  </a:rPr>
                  <a:t>              Output: center of next box</a:t>
                </a:r>
              </a:p>
              <a:p>
                <a:pPr lvl="0"/>
                <a:r>
                  <a:rPr lang="en-US" sz="2400" dirty="0">
                    <a:latin typeface="David Libre" panose="00000500000000000000" pitchFamily="2" charset="-79"/>
                    <a:cs typeface="David Libre" panose="00000500000000000000" pitchFamily="2" charset="-79"/>
                  </a:rPr>
                  <a:t>(1) p2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a:t>
                </a:r>
                <a:r>
                  <a:rPr lang="en-US" sz="2400" dirty="0" err="1">
                    <a:latin typeface="David Libre" panose="00000500000000000000" pitchFamily="2" charset="-79"/>
                    <a:cs typeface="David Libre" panose="00000500000000000000" pitchFamily="2" charset="-79"/>
                  </a:rPr>
                  <a:t>p.x</a:t>
                </a:r>
                <a:r>
                  <a:rPr lang="en-US" sz="2400" dirty="0">
                    <a:latin typeface="David Libre" panose="00000500000000000000" pitchFamily="2" charset="-79"/>
                    <a:cs typeface="David Libre" panose="00000500000000000000" pitchFamily="2" charset="-79"/>
                  </a:rPr>
                  <a:t> + cos(r), </a:t>
                </a:r>
                <a:r>
                  <a:rPr lang="en-US" sz="2400" dirty="0" err="1">
                    <a:latin typeface="David Libre" panose="00000500000000000000" pitchFamily="2" charset="-79"/>
                    <a:cs typeface="David Libre" panose="00000500000000000000" pitchFamily="2" charset="-79"/>
                  </a:rPr>
                  <a:t>p.y</a:t>
                </a:r>
                <a:r>
                  <a:rPr lang="en-US" sz="2400" dirty="0">
                    <a:latin typeface="David Libre" panose="00000500000000000000" pitchFamily="2" charset="-79"/>
                    <a:cs typeface="David Libre" panose="00000500000000000000" pitchFamily="2" charset="-79"/>
                  </a:rPr>
                  <a:t> + sin(r))</a:t>
                </a:r>
              </a:p>
              <a:p>
                <a:pPr lvl="0"/>
                <a:r>
                  <a:rPr lang="en-US" sz="2400" dirty="0">
                    <a:latin typeface="David Libre" panose="00000500000000000000" pitchFamily="2" charset="-79"/>
                    <a:cs typeface="David Libre" panose="00000500000000000000" pitchFamily="2" charset="-79"/>
                  </a:rPr>
                  <a:t>(2) h </a:t>
                </a:r>
                <a:r>
                  <a:rPr lang="en-US" sz="2400">
                    <a:latin typeface="David Libre" panose="00000500000000000000" pitchFamily="2" charset="-79"/>
                    <a:cs typeface="David Libre" panose="00000500000000000000" pitchFamily="2" charset="-79"/>
                    <a:sym typeface="Wingdings" panose="05000000000000000000" pitchFamily="2" charset="2"/>
                  </a:rPr>
                  <a:t></a:t>
                </a:r>
                <a:r>
                  <a:rPr lang="en-US" sz="2400">
                    <a:latin typeface="David Libre" panose="00000500000000000000" pitchFamily="2" charset="-79"/>
                    <a:cs typeface="David Libre" panose="00000500000000000000" pitchFamily="2" charset="-79"/>
                  </a:rPr>
                  <a:t> p</a:t>
                </a:r>
                <a:endParaRPr lang="en-US" sz="2400" dirty="0">
                  <a:latin typeface="David Libre" panose="00000500000000000000" pitchFamily="2" charset="-79"/>
                  <a:cs typeface="David Libre" panose="00000500000000000000" pitchFamily="2" charset="-79"/>
                </a:endParaRPr>
              </a:p>
              <a:p>
                <a:pPr lvl="0"/>
                <a:r>
                  <a:rPr lang="en-US" sz="2400" dirty="0">
                    <a:latin typeface="David Libre" panose="00000500000000000000" pitchFamily="2" charset="-79"/>
                    <a:cs typeface="David Libre" panose="00000500000000000000" pitchFamily="2" charset="-79"/>
                  </a:rPr>
                  <a:t>(3) s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a:t>
                </a:r>
                <a14:m>
                  <m:oMath xmlns:m="http://schemas.openxmlformats.org/officeDocument/2006/math">
                    <m:rad>
                      <m:radPr>
                        <m:degHide m:val="on"/>
                        <m:ctrlPr>
                          <a:rPr lang="en-US" sz="2400" i="1">
                            <a:latin typeface="Cambria Math" panose="02040503050406030204" pitchFamily="18" charset="0"/>
                          </a:rPr>
                        </m:ctrlPr>
                      </m:radPr>
                      <m:deg/>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r>
                                  <m:rPr>
                                    <m:sty m:val="p"/>
                                  </m:rPr>
                                  <a:rPr lang="en-US" sz="2400" i="0">
                                    <a:latin typeface="Cambria Math" panose="02040503050406030204" pitchFamily="18" charset="0"/>
                                  </a:rPr>
                                  <m:t>p</m:t>
                                </m:r>
                                <m:r>
                                  <a:rPr lang="en-US" sz="2400" i="0">
                                    <a:latin typeface="Cambria Math" panose="02040503050406030204" pitchFamily="18" charset="0"/>
                                  </a:rPr>
                                  <m:t>2.</m:t>
                                </m:r>
                                <m:r>
                                  <m:rPr>
                                    <m:sty m:val="p"/>
                                  </m:rPr>
                                  <a:rPr lang="en-US" sz="2400" i="0">
                                    <a:latin typeface="Cambria Math" panose="02040503050406030204" pitchFamily="18" charset="0"/>
                                  </a:rPr>
                                  <m:t>x</m:t>
                                </m:r>
                                <m:r>
                                  <a:rPr lang="en-US" sz="2400" i="0">
                                    <a:latin typeface="Cambria Math" panose="02040503050406030204" pitchFamily="18" charset="0"/>
                                  </a:rPr>
                                  <m:t>−</m:t>
                                </m:r>
                                <m:r>
                                  <m:rPr>
                                    <m:sty m:val="p"/>
                                  </m:rPr>
                                  <a:rPr lang="en-US" sz="2400" i="0">
                                    <a:latin typeface="Cambria Math" panose="02040503050406030204" pitchFamily="18" charset="0"/>
                                  </a:rPr>
                                  <m:t>p</m:t>
                                </m:r>
                                <m:r>
                                  <a:rPr lang="en-US" sz="2400" i="0">
                                    <a:latin typeface="Cambria Math" panose="02040503050406030204" pitchFamily="18" charset="0"/>
                                  </a:rPr>
                                  <m:t>.</m:t>
                                </m:r>
                                <m:r>
                                  <m:rPr>
                                    <m:sty m:val="p"/>
                                  </m:rPr>
                                  <a:rPr lang="en-US" sz="2400" i="0">
                                    <a:latin typeface="Cambria Math" panose="02040503050406030204" pitchFamily="18" charset="0"/>
                                  </a:rPr>
                                  <m:t>x</m:t>
                                </m:r>
                              </m:e>
                            </m:d>
                          </m:e>
                          <m:sup>
                            <m:r>
                              <a:rPr lang="en-US" sz="2400" i="0">
                                <a:latin typeface="Cambria Math" panose="02040503050406030204" pitchFamily="18" charset="0"/>
                              </a:rPr>
                              <m:t>2</m:t>
                            </m:r>
                          </m:sup>
                        </m:sSup>
                        <m:r>
                          <a:rPr lang="en-US" sz="2400" i="0">
                            <a:latin typeface="Cambria Math" panose="02040503050406030204" pitchFamily="18" charset="0"/>
                          </a:rPr>
                          <m:t>+(</m:t>
                        </m:r>
                        <m:sSup>
                          <m:sSupPr>
                            <m:ctrlPr>
                              <a:rPr lang="en-US" sz="2400" i="1">
                                <a:latin typeface="Cambria Math" panose="02040503050406030204" pitchFamily="18" charset="0"/>
                              </a:rPr>
                            </m:ctrlPr>
                          </m:sSupPr>
                          <m:e>
                            <m:r>
                              <m:rPr>
                                <m:sty m:val="p"/>
                              </m:rPr>
                              <a:rPr lang="en-US" sz="2400" i="0">
                                <a:latin typeface="Cambria Math" panose="02040503050406030204" pitchFamily="18" charset="0"/>
                              </a:rPr>
                              <m:t>p</m:t>
                            </m:r>
                            <m:r>
                              <a:rPr lang="en-US" sz="2400" i="0">
                                <a:latin typeface="Cambria Math" panose="02040503050406030204" pitchFamily="18" charset="0"/>
                              </a:rPr>
                              <m:t>2.</m:t>
                            </m:r>
                            <m:r>
                              <m:rPr>
                                <m:sty m:val="p"/>
                              </m:rPr>
                              <a:rPr lang="en-US" sz="2400" i="0">
                                <a:latin typeface="Cambria Math" panose="02040503050406030204" pitchFamily="18" charset="0"/>
                              </a:rPr>
                              <m:t>y</m:t>
                            </m:r>
                            <m:r>
                              <a:rPr lang="en-US" sz="2400" i="0">
                                <a:latin typeface="Cambria Math" panose="02040503050406030204" pitchFamily="18" charset="0"/>
                              </a:rPr>
                              <m:t>−</m:t>
                            </m:r>
                            <m:r>
                              <m:rPr>
                                <m:sty m:val="p"/>
                              </m:rPr>
                              <a:rPr lang="en-US" sz="2400" i="0">
                                <a:latin typeface="Cambria Math" panose="02040503050406030204" pitchFamily="18" charset="0"/>
                              </a:rPr>
                              <m:t>p</m:t>
                            </m:r>
                            <m:r>
                              <a:rPr lang="en-US" sz="2400" i="0">
                                <a:latin typeface="Cambria Math" panose="02040503050406030204" pitchFamily="18" charset="0"/>
                              </a:rPr>
                              <m:t>.</m:t>
                            </m:r>
                            <m:r>
                              <m:rPr>
                                <m:sty m:val="p"/>
                              </m:rPr>
                              <a:rPr lang="en-US" sz="2400" i="0">
                                <a:latin typeface="Cambria Math" panose="02040503050406030204" pitchFamily="18" charset="0"/>
                              </a:rPr>
                              <m:t>y</m:t>
                            </m:r>
                            <m:r>
                              <a:rPr lang="en-US" sz="2400" i="0">
                                <a:latin typeface="Cambria Math" panose="02040503050406030204" pitchFamily="18" charset="0"/>
                              </a:rPr>
                              <m:t>)</m:t>
                            </m:r>
                          </m:e>
                          <m:sup>
                            <m:r>
                              <a:rPr lang="en-US" sz="2400" i="0">
                                <a:latin typeface="Cambria Math" panose="02040503050406030204" pitchFamily="18" charset="0"/>
                              </a:rPr>
                              <m:t>2</m:t>
                            </m:r>
                          </m:sup>
                        </m:sSup>
                      </m:e>
                    </m:rad>
                    <m:r>
                      <a:rPr lang="en-US" sz="2400" i="0">
                        <a:latin typeface="Cambria Math" panose="02040503050406030204" pitchFamily="18" charset="0"/>
                      </a:rPr>
                      <m:t> </m:t>
                    </m:r>
                  </m:oMath>
                </a14:m>
                <a:r>
                  <a:rPr lang="en-US" sz="2400" dirty="0">
                    <a:latin typeface="David Libre" panose="00000500000000000000" pitchFamily="2" charset="-79"/>
                    <a:cs typeface="David Libre" panose="00000500000000000000" pitchFamily="2" charset="-79"/>
                  </a:rPr>
                  <a:t> </a:t>
                </a:r>
              </a:p>
              <a:p>
                <a:pPr lvl="0"/>
                <a:r>
                  <a:rPr lang="en-US" sz="2400" dirty="0">
                    <a:latin typeface="David Libre" panose="00000500000000000000" pitchFamily="2" charset="-79"/>
                    <a:cs typeface="David Libre" panose="00000500000000000000" pitchFamily="2" charset="-79"/>
                  </a:rPr>
                  <a:t>(4) Foreach a</a:t>
                </a:r>
              </a:p>
              <a:p>
                <a:pPr lvl="0"/>
                <a:r>
                  <a:rPr lang="en-US" sz="2400" dirty="0">
                    <a:latin typeface="David Libre" panose="00000500000000000000" pitchFamily="2" charset="-79"/>
                    <a:cs typeface="David Libre" panose="00000500000000000000" pitchFamily="2" charset="-79"/>
                  </a:rPr>
                  <a:t>(5)         if a is marked</a:t>
                </a:r>
              </a:p>
              <a:p>
                <a:pPr lvl="0"/>
                <a:r>
                  <a:rPr lang="en-US" sz="2400" dirty="0">
                    <a:latin typeface="David Libre" panose="00000500000000000000" pitchFamily="2" charset="-79"/>
                    <a:cs typeface="David Libre" panose="00000500000000000000" pitchFamily="2" charset="-79"/>
                  </a:rPr>
                  <a:t>(6)                     c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a:t>
                </a:r>
                <a14:m>
                  <m:oMath xmlns:m="http://schemas.openxmlformats.org/officeDocument/2006/math">
                    <m:rad>
                      <m:radPr>
                        <m:degHide m:val="on"/>
                        <m:ctrlPr>
                          <a:rPr lang="en-US" sz="2400" i="1">
                            <a:latin typeface="Cambria Math" panose="02040503050406030204" pitchFamily="18" charset="0"/>
                          </a:rPr>
                        </m:ctrlPr>
                      </m:radPr>
                      <m:deg/>
                      <m:e>
                        <m:sSup>
                          <m:sSupPr>
                            <m:ctrlPr>
                              <a:rPr lang="en-US" sz="2400" i="1">
                                <a:latin typeface="Cambria Math" panose="02040503050406030204" pitchFamily="18" charset="0"/>
                              </a:rPr>
                            </m:ctrlPr>
                          </m:sSupPr>
                          <m:e>
                            <m:d>
                              <m:dPr>
                                <m:ctrlPr>
                                  <a:rPr lang="en-US" sz="2400" i="1">
                                    <a:latin typeface="Cambria Math" panose="02040503050406030204" pitchFamily="18" charset="0"/>
                                  </a:rPr>
                                </m:ctrlPr>
                              </m:dPr>
                              <m:e>
                                <m:r>
                                  <m:rPr>
                                    <m:sty m:val="p"/>
                                  </m:rPr>
                                  <a:rPr lang="en-US" sz="2400" i="0">
                                    <a:latin typeface="Cambria Math" panose="02040503050406030204" pitchFamily="18" charset="0"/>
                                  </a:rPr>
                                  <m:t>p</m:t>
                                </m:r>
                                <m:r>
                                  <a:rPr lang="en-US" sz="2400" i="0">
                                    <a:latin typeface="Cambria Math" panose="02040503050406030204" pitchFamily="18" charset="0"/>
                                  </a:rPr>
                                  <m:t>2.</m:t>
                                </m:r>
                                <m:r>
                                  <m:rPr>
                                    <m:sty m:val="p"/>
                                  </m:rPr>
                                  <a:rPr lang="en-US" sz="2400" i="0">
                                    <a:latin typeface="Cambria Math" panose="02040503050406030204" pitchFamily="18" charset="0"/>
                                  </a:rPr>
                                  <m:t>x</m:t>
                                </m:r>
                                <m:r>
                                  <a:rPr lang="en-US" sz="2400" i="0">
                                    <a:latin typeface="Cambria Math" panose="02040503050406030204" pitchFamily="18" charset="0"/>
                                  </a:rPr>
                                  <m:t>−</m:t>
                                </m:r>
                                <m:r>
                                  <m:rPr>
                                    <m:sty m:val="p"/>
                                  </m:rPr>
                                  <a:rPr lang="en-US" sz="2400" i="0">
                                    <a:latin typeface="Cambria Math" panose="02040503050406030204" pitchFamily="18" charset="0"/>
                                  </a:rPr>
                                  <m:t>a</m:t>
                                </m:r>
                                <m:r>
                                  <a:rPr lang="en-US" sz="2400" i="0">
                                    <a:latin typeface="Cambria Math" panose="02040503050406030204" pitchFamily="18" charset="0"/>
                                  </a:rPr>
                                  <m:t>.</m:t>
                                </m:r>
                                <m:r>
                                  <m:rPr>
                                    <m:sty m:val="p"/>
                                  </m:rPr>
                                  <a:rPr lang="en-US" sz="2400" i="0">
                                    <a:latin typeface="Cambria Math" panose="02040503050406030204" pitchFamily="18" charset="0"/>
                                  </a:rPr>
                                  <m:t>x</m:t>
                                </m:r>
                              </m:e>
                            </m:d>
                          </m:e>
                          <m:sup>
                            <m:r>
                              <a:rPr lang="en-US" sz="2400" i="0">
                                <a:latin typeface="Cambria Math" panose="02040503050406030204" pitchFamily="18" charset="0"/>
                              </a:rPr>
                              <m:t>2</m:t>
                            </m:r>
                          </m:sup>
                        </m:sSup>
                        <m:r>
                          <a:rPr lang="en-US" sz="2400" i="0">
                            <a:latin typeface="Cambria Math" panose="02040503050406030204" pitchFamily="18" charset="0"/>
                          </a:rPr>
                          <m:t>+(</m:t>
                        </m:r>
                        <m:sSup>
                          <m:sSupPr>
                            <m:ctrlPr>
                              <a:rPr lang="en-US" sz="2400" i="1">
                                <a:latin typeface="Cambria Math" panose="02040503050406030204" pitchFamily="18" charset="0"/>
                              </a:rPr>
                            </m:ctrlPr>
                          </m:sSupPr>
                          <m:e>
                            <m:r>
                              <m:rPr>
                                <m:sty m:val="p"/>
                              </m:rPr>
                              <a:rPr lang="en-US" sz="2400" i="0">
                                <a:latin typeface="Cambria Math" panose="02040503050406030204" pitchFamily="18" charset="0"/>
                              </a:rPr>
                              <m:t>p</m:t>
                            </m:r>
                            <m:r>
                              <a:rPr lang="en-US" sz="2400" i="0">
                                <a:latin typeface="Cambria Math" panose="02040503050406030204" pitchFamily="18" charset="0"/>
                              </a:rPr>
                              <m:t>2.</m:t>
                            </m:r>
                            <m:r>
                              <m:rPr>
                                <m:sty m:val="p"/>
                              </m:rPr>
                              <a:rPr lang="en-US" sz="2400" i="0">
                                <a:latin typeface="Cambria Math" panose="02040503050406030204" pitchFamily="18" charset="0"/>
                              </a:rPr>
                              <m:t>y</m:t>
                            </m:r>
                            <m:r>
                              <a:rPr lang="en-US" sz="2400" i="0">
                                <a:latin typeface="Cambria Math" panose="02040503050406030204" pitchFamily="18" charset="0"/>
                              </a:rPr>
                              <m:t>−</m:t>
                            </m:r>
                            <m:r>
                              <m:rPr>
                                <m:sty m:val="p"/>
                              </m:rPr>
                              <a:rPr lang="en-US" sz="2400" i="0">
                                <a:latin typeface="Cambria Math" panose="02040503050406030204" pitchFamily="18" charset="0"/>
                              </a:rPr>
                              <m:t>a</m:t>
                            </m:r>
                            <m:r>
                              <a:rPr lang="en-US" sz="2400" i="0">
                                <a:latin typeface="Cambria Math" panose="02040503050406030204" pitchFamily="18" charset="0"/>
                              </a:rPr>
                              <m:t>.</m:t>
                            </m:r>
                            <m:r>
                              <m:rPr>
                                <m:sty m:val="p"/>
                              </m:rPr>
                              <a:rPr lang="en-US" sz="2400" i="0">
                                <a:latin typeface="Cambria Math" panose="02040503050406030204" pitchFamily="18" charset="0"/>
                              </a:rPr>
                              <m:t>y</m:t>
                            </m:r>
                            <m:r>
                              <a:rPr lang="en-US" sz="2400" i="0">
                                <a:latin typeface="Cambria Math" panose="02040503050406030204" pitchFamily="18" charset="0"/>
                              </a:rPr>
                              <m:t>)</m:t>
                            </m:r>
                          </m:e>
                          <m:sup>
                            <m:r>
                              <a:rPr lang="en-US" sz="2400" i="0">
                                <a:latin typeface="Cambria Math" panose="02040503050406030204" pitchFamily="18" charset="0"/>
                              </a:rPr>
                              <m:t>2</m:t>
                            </m:r>
                          </m:sup>
                        </m:sSup>
                      </m:e>
                    </m:rad>
                  </m:oMath>
                </a14:m>
                <a:endParaRPr lang="en-US" sz="2400" dirty="0">
                  <a:latin typeface="David Libre" panose="00000500000000000000" pitchFamily="2" charset="-79"/>
                  <a:cs typeface="David Libre" panose="00000500000000000000" pitchFamily="2" charset="-79"/>
                </a:endParaRPr>
              </a:p>
              <a:p>
                <a:pPr lvl="0"/>
                <a:r>
                  <a:rPr lang="en-US" sz="2400" dirty="0">
                    <a:latin typeface="David Libre" panose="00000500000000000000" pitchFamily="2" charset="-79"/>
                    <a:cs typeface="David Libre" panose="00000500000000000000" pitchFamily="2" charset="-79"/>
                  </a:rPr>
                  <a:t>(7)                    If c &lt; s</a:t>
                </a:r>
              </a:p>
              <a:p>
                <a:pPr lvl="0"/>
                <a:r>
                  <a:rPr lang="en-US" sz="2400" dirty="0">
                    <a:latin typeface="David Libre" panose="00000500000000000000" pitchFamily="2" charset="-79"/>
                    <a:cs typeface="David Libre" panose="00000500000000000000" pitchFamily="2" charset="-79"/>
                  </a:rPr>
                  <a:t>(8)                              s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c</a:t>
                </a:r>
              </a:p>
              <a:p>
                <a:pPr lvl="0"/>
                <a:r>
                  <a:rPr lang="en-US" sz="2400" dirty="0">
                    <a:latin typeface="David Libre" panose="00000500000000000000" pitchFamily="2" charset="-79"/>
                    <a:cs typeface="David Libre" panose="00000500000000000000" pitchFamily="2" charset="-79"/>
                  </a:rPr>
                  <a:t>(9)                              h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a</a:t>
                </a:r>
              </a:p>
              <a:p>
                <a:pPr lvl="0"/>
                <a:r>
                  <a:rPr lang="en-US" sz="2400" dirty="0">
                    <a:latin typeface="David Libre" panose="00000500000000000000" pitchFamily="2" charset="-79"/>
                    <a:cs typeface="David Libre" panose="00000500000000000000" pitchFamily="2" charset="-79"/>
                  </a:rPr>
                  <a:t>(10) p2 </a:t>
                </a:r>
                <a:r>
                  <a:rPr lang="en-US" sz="2400" dirty="0">
                    <a:latin typeface="David Libre" panose="00000500000000000000" pitchFamily="2" charset="-79"/>
                    <a:cs typeface="David Libre" panose="00000500000000000000" pitchFamily="2" charset="-79"/>
                    <a:sym typeface="Wingdings" panose="05000000000000000000" pitchFamily="2" charset="2"/>
                  </a:rPr>
                  <a:t></a:t>
                </a:r>
                <a:r>
                  <a:rPr lang="en-US" sz="2400" dirty="0">
                    <a:latin typeface="David Libre" panose="00000500000000000000" pitchFamily="2" charset="-79"/>
                    <a:cs typeface="David Libre" panose="00000500000000000000" pitchFamily="2" charset="-79"/>
                  </a:rPr>
                  <a:t> h</a:t>
                </a:r>
              </a:p>
              <a:p>
                <a:pPr lvl="0"/>
                <a:r>
                  <a:rPr lang="en-US" sz="2400" dirty="0">
                    <a:latin typeface="David Libre" panose="00000500000000000000" pitchFamily="2" charset="-79"/>
                    <a:cs typeface="David Libre" panose="00000500000000000000" pitchFamily="2" charset="-79"/>
                  </a:rPr>
                  <a:t>(11) Return p2</a:t>
                </a:r>
              </a:p>
            </p:txBody>
          </p:sp>
        </mc:Choice>
        <mc:Fallback xmlns="">
          <p:sp>
            <p:nvSpPr>
              <p:cNvPr id="84" name="TextBox 83">
                <a:extLst>
                  <a:ext uri="{FF2B5EF4-FFF2-40B4-BE49-F238E27FC236}">
                    <a16:creationId xmlns:a16="http://schemas.microsoft.com/office/drawing/2014/main" id="{47AA917B-8A0F-4B9A-82F5-3B1ABBE3F483}"/>
                  </a:ext>
                </a:extLst>
              </p:cNvPr>
              <p:cNvSpPr txBox="1">
                <a:spLocks noRot="1" noChangeAspect="1" noMove="1" noResize="1" noEditPoints="1" noAdjustHandles="1" noChangeArrowheads="1" noChangeShapeType="1" noTextEdit="1"/>
              </p:cNvSpPr>
              <p:nvPr/>
            </p:nvSpPr>
            <p:spPr>
              <a:xfrm>
                <a:off x="22067245" y="24249429"/>
                <a:ext cx="8432995" cy="6249788"/>
              </a:xfrm>
              <a:prstGeom prst="rect">
                <a:avLst/>
              </a:prstGeom>
              <a:blipFill>
                <a:blip r:embed="rId19"/>
                <a:stretch>
                  <a:fillRect t="-1073" b="-1756"/>
                </a:stretch>
              </a:blipFill>
              <a:ln>
                <a:noFill/>
              </a:ln>
            </p:spPr>
            <p:txBody>
              <a:bodyPr/>
              <a:lstStyle/>
              <a:p>
                <a:r>
                  <a:rPr lang="en-US">
                    <a:noFill/>
                  </a:rPr>
                  <a:t> </a:t>
                </a:r>
              </a:p>
            </p:txBody>
          </p:sp>
        </mc:Fallback>
      </mc:AlternateContent>
      <p:cxnSp>
        <p:nvCxnSpPr>
          <p:cNvPr id="106" name="Straight Arrow Connector 105">
            <a:extLst>
              <a:ext uri="{FF2B5EF4-FFF2-40B4-BE49-F238E27FC236}">
                <a16:creationId xmlns:a16="http://schemas.microsoft.com/office/drawing/2014/main" id="{B702F3D5-1122-4E6F-A9AF-2B91A7EC660A}"/>
              </a:ext>
            </a:extLst>
          </p:cNvPr>
          <p:cNvCxnSpPr>
            <a:cxnSpLocks/>
          </p:cNvCxnSpPr>
          <p:nvPr/>
        </p:nvCxnSpPr>
        <p:spPr>
          <a:xfrm>
            <a:off x="15163521" y="10274595"/>
            <a:ext cx="2456743" cy="0"/>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7" name="Rectangle 76">
            <a:extLst>
              <a:ext uri="{FF2B5EF4-FFF2-40B4-BE49-F238E27FC236}">
                <a16:creationId xmlns:a16="http://schemas.microsoft.com/office/drawing/2014/main" id="{19200DEA-93CE-4745-95FD-EE9E31DC946B}"/>
              </a:ext>
            </a:extLst>
          </p:cNvPr>
          <p:cNvSpPr/>
          <p:nvPr/>
        </p:nvSpPr>
        <p:spPr>
          <a:xfrm>
            <a:off x="22252102" y="9667582"/>
            <a:ext cx="11318065" cy="1219080"/>
          </a:xfrm>
          <a:prstGeom prst="rect">
            <a:avLst/>
          </a:prstGeom>
          <a:gradFill flip="none" rotWithShape="1">
            <a:gsLst>
              <a:gs pos="0">
                <a:srgbClr val="000000"/>
              </a:gs>
              <a:gs pos="100000">
                <a:srgbClr val="555555"/>
              </a:gs>
            </a:gsLst>
            <a:lin ang="0" scaled="0"/>
            <a:tileRect/>
          </a:gradFill>
          <a:ln w="317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1" name="Rectangle 80">
            <a:extLst>
              <a:ext uri="{FF2B5EF4-FFF2-40B4-BE49-F238E27FC236}">
                <a16:creationId xmlns:a16="http://schemas.microsoft.com/office/drawing/2014/main" id="{4AF04763-1303-49B9-8149-5184BB06054C}"/>
              </a:ext>
            </a:extLst>
          </p:cNvPr>
          <p:cNvSpPr/>
          <p:nvPr/>
        </p:nvSpPr>
        <p:spPr>
          <a:xfrm>
            <a:off x="24024472" y="7671310"/>
            <a:ext cx="1257634" cy="1219081"/>
          </a:xfrm>
          <a:prstGeom prst="rect">
            <a:avLst/>
          </a:prstGeom>
          <a:solidFill>
            <a:schemeClr val="tx1"/>
          </a:solidFill>
          <a:ln w="3175">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4" name="TextBox 113">
            <a:extLst>
              <a:ext uri="{FF2B5EF4-FFF2-40B4-BE49-F238E27FC236}">
                <a16:creationId xmlns:a16="http://schemas.microsoft.com/office/drawing/2014/main" id="{F38F6E01-B0DB-44B4-894B-20DCD104304F}"/>
              </a:ext>
            </a:extLst>
          </p:cNvPr>
          <p:cNvSpPr txBox="1"/>
          <p:nvPr/>
        </p:nvSpPr>
        <p:spPr>
          <a:xfrm>
            <a:off x="24440667" y="11316162"/>
            <a:ext cx="5487787" cy="461665"/>
          </a:xfrm>
          <a:prstGeom prst="rect">
            <a:avLst/>
          </a:prstGeom>
          <a:noFill/>
        </p:spPr>
        <p:txBody>
          <a:bodyPr wrap="square" rtlCol="0">
            <a:spAutoFit/>
          </a:bodyPr>
          <a:lstStyle/>
          <a:p>
            <a:r>
              <a:rPr lang="en-US" sz="2400" dirty="0">
                <a:latin typeface="David Libre" panose="00000500000000000000" pitchFamily="2" charset="-79"/>
                <a:cs typeface="David Libre" panose="00000500000000000000" pitchFamily="2" charset="-79"/>
              </a:rPr>
              <a:t>For each section of the current area, a </a:t>
            </a:r>
            <a:r>
              <a:rPr lang="el-GR" sz="2400" dirty="0">
                <a:latin typeface="David Libre" panose="00000500000000000000" pitchFamily="2" charset="-79"/>
                <a:cs typeface="David Libre" panose="00000500000000000000" pitchFamily="2" charset="-79"/>
              </a:rPr>
              <a:t>ϵ</a:t>
            </a:r>
            <a:r>
              <a:rPr lang="en-US" sz="2400" dirty="0">
                <a:latin typeface="David Libre" panose="00000500000000000000" pitchFamily="2" charset="-79"/>
                <a:cs typeface="David Libre" panose="00000500000000000000" pitchFamily="2" charset="-79"/>
              </a:rPr>
              <a:t> A</a:t>
            </a:r>
          </a:p>
        </p:txBody>
      </p:sp>
      <p:pic>
        <p:nvPicPr>
          <p:cNvPr id="22" name="Picture 21">
            <a:extLst>
              <a:ext uri="{FF2B5EF4-FFF2-40B4-BE49-F238E27FC236}">
                <a16:creationId xmlns:a16="http://schemas.microsoft.com/office/drawing/2014/main" id="{2FCB7056-EEBD-4C94-8954-1FF9B72695F9}"/>
              </a:ext>
            </a:extLst>
          </p:cNvPr>
          <p:cNvPicPr>
            <a:picLocks noChangeAspect="1"/>
          </p:cNvPicPr>
          <p:nvPr/>
        </p:nvPicPr>
        <p:blipFill rotWithShape="1">
          <a:blip r:embed="rId20"/>
          <a:srcRect l="36904" t="37949" r="44605" b="28189"/>
          <a:stretch/>
        </p:blipFill>
        <p:spPr>
          <a:xfrm>
            <a:off x="17620261" y="9012283"/>
            <a:ext cx="2543843" cy="2522682"/>
          </a:xfrm>
          <a:prstGeom prst="rect">
            <a:avLst/>
          </a:prstGeom>
          <a:ln w="9525">
            <a:solidFill>
              <a:srgbClr val="000000"/>
            </a:solidFill>
          </a:ln>
        </p:spPr>
      </p:pic>
      <p:sp>
        <p:nvSpPr>
          <p:cNvPr id="133" name="Oval 132">
            <a:extLst>
              <a:ext uri="{FF2B5EF4-FFF2-40B4-BE49-F238E27FC236}">
                <a16:creationId xmlns:a16="http://schemas.microsoft.com/office/drawing/2014/main" id="{D267FC19-6A76-4C30-8F77-F0E9D6D27652}"/>
              </a:ext>
            </a:extLst>
          </p:cNvPr>
          <p:cNvSpPr/>
          <p:nvPr/>
        </p:nvSpPr>
        <p:spPr>
          <a:xfrm flipH="1" flipV="1">
            <a:off x="31586420" y="14644695"/>
            <a:ext cx="121492" cy="111711"/>
          </a:xfrm>
          <a:prstGeom prst="ellipse">
            <a:avLst/>
          </a:pr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9" name="Picture 28">
            <a:extLst>
              <a:ext uri="{FF2B5EF4-FFF2-40B4-BE49-F238E27FC236}">
                <a16:creationId xmlns:a16="http://schemas.microsoft.com/office/drawing/2014/main" id="{448F9EC0-B566-4FEF-8F72-6F42FF44D93B}"/>
              </a:ext>
            </a:extLst>
          </p:cNvPr>
          <p:cNvPicPr>
            <a:picLocks noChangeAspect="1"/>
          </p:cNvPicPr>
          <p:nvPr/>
        </p:nvPicPr>
        <p:blipFill rotWithShape="1">
          <a:blip r:embed="rId21"/>
          <a:srcRect l="19799" t="7746" r="21868" b="5301"/>
          <a:stretch/>
        </p:blipFill>
        <p:spPr>
          <a:xfrm>
            <a:off x="35534164" y="14735011"/>
            <a:ext cx="3490013" cy="2924863"/>
          </a:xfrm>
          <a:prstGeom prst="rect">
            <a:avLst/>
          </a:prstGeom>
          <a:ln>
            <a:solidFill>
              <a:schemeClr val="tx1"/>
            </a:solidFill>
          </a:ln>
        </p:spPr>
      </p:pic>
      <p:pic>
        <p:nvPicPr>
          <p:cNvPr id="31" name="Picture 30">
            <a:extLst>
              <a:ext uri="{FF2B5EF4-FFF2-40B4-BE49-F238E27FC236}">
                <a16:creationId xmlns:a16="http://schemas.microsoft.com/office/drawing/2014/main" id="{A28B551F-2013-4B33-A758-18A12ACA80DA}"/>
              </a:ext>
            </a:extLst>
          </p:cNvPr>
          <p:cNvPicPr>
            <a:picLocks noChangeAspect="1"/>
          </p:cNvPicPr>
          <p:nvPr/>
        </p:nvPicPr>
        <p:blipFill rotWithShape="1">
          <a:blip r:embed="rId22"/>
          <a:srcRect l="15202" t="41315" r="16656" b="27812"/>
          <a:stretch/>
        </p:blipFill>
        <p:spPr>
          <a:xfrm>
            <a:off x="35566197" y="20940561"/>
            <a:ext cx="3488417" cy="898626"/>
          </a:xfrm>
          <a:prstGeom prst="rect">
            <a:avLst/>
          </a:prstGeom>
          <a:ln>
            <a:solidFill>
              <a:schemeClr val="tx1"/>
            </a:solidFill>
          </a:ln>
        </p:spPr>
      </p:pic>
      <p:sp>
        <p:nvSpPr>
          <p:cNvPr id="9" name="TextBox 8">
            <a:extLst>
              <a:ext uri="{FF2B5EF4-FFF2-40B4-BE49-F238E27FC236}">
                <a16:creationId xmlns:a16="http://schemas.microsoft.com/office/drawing/2014/main" id="{66DA8CB5-A238-4435-8ADC-D34C4C3E577D}"/>
              </a:ext>
            </a:extLst>
          </p:cNvPr>
          <p:cNvSpPr txBox="1"/>
          <p:nvPr/>
        </p:nvSpPr>
        <p:spPr>
          <a:xfrm>
            <a:off x="35526349" y="10345123"/>
            <a:ext cx="7056529" cy="4185761"/>
          </a:xfrm>
          <a:prstGeom prst="rect">
            <a:avLst/>
          </a:prstGeom>
          <a:noFill/>
        </p:spPr>
        <p:txBody>
          <a:bodyPr wrap="square" rtlCol="0">
            <a:spAutoFit/>
          </a:bodyPr>
          <a:lstStyle/>
          <a:p>
            <a:pPr algn="ctr"/>
            <a:r>
              <a:rPr lang="en-US" sz="9600" dirty="0">
                <a:latin typeface="Fjalla One" panose="02000506040000020004" pitchFamily="2" charset="0"/>
                <a:cs typeface="David Libre" panose="00000500000000000000" pitchFamily="2" charset="-79"/>
              </a:rPr>
              <a:t>Results</a:t>
            </a:r>
          </a:p>
          <a:p>
            <a:pPr algn="ctr"/>
            <a:endParaRPr lang="en-US" sz="800" dirty="0">
              <a:latin typeface="Fjalla One" panose="02000506040000020004" pitchFamily="2" charset="0"/>
              <a:cs typeface="David Libre" panose="00000500000000000000" pitchFamily="2" charset="-79"/>
            </a:endParaRPr>
          </a:p>
          <a:p>
            <a:r>
              <a:rPr lang="en-US" sz="2400" dirty="0">
                <a:latin typeface="David Libre" panose="00000500000000000000" pitchFamily="2" charset="-79"/>
                <a:cs typeface="David Libre" panose="00000500000000000000" pitchFamily="2" charset="-79"/>
              </a:rPr>
              <a:t>The first way to use CASTER is to set the number of boxes made to zero, turning off the automatic membrane outlining. This is helpful in areas where the contrast is not well defined. As the user drags their mouse, the program selects the points in that area that are most likely part of the membrane.</a:t>
            </a:r>
          </a:p>
          <a:p>
            <a:endParaRPr lang="en-US" dirty="0"/>
          </a:p>
        </p:txBody>
      </p:sp>
      <p:sp>
        <p:nvSpPr>
          <p:cNvPr id="7" name="TextBox 6">
            <a:extLst>
              <a:ext uri="{FF2B5EF4-FFF2-40B4-BE49-F238E27FC236}">
                <a16:creationId xmlns:a16="http://schemas.microsoft.com/office/drawing/2014/main" id="{4925B862-D257-4571-9394-7CB34E6FAB06}"/>
              </a:ext>
            </a:extLst>
          </p:cNvPr>
          <p:cNvSpPr txBox="1"/>
          <p:nvPr/>
        </p:nvSpPr>
        <p:spPr>
          <a:xfrm>
            <a:off x="19509981" y="25284264"/>
            <a:ext cx="744069" cy="1323439"/>
          </a:xfrm>
          <a:prstGeom prst="rect">
            <a:avLst/>
          </a:prstGeom>
          <a:noFill/>
          <a:ln>
            <a:noFill/>
          </a:ln>
        </p:spPr>
        <p:txBody>
          <a:bodyPr wrap="square" rtlCol="0">
            <a:spAutoFit/>
            <a:scene3d>
              <a:camera prst="orthographicFront"/>
              <a:lightRig rig="harsh" dir="t"/>
            </a:scene3d>
            <a:sp3d extrusionH="57150" prstMaterial="matte">
              <a:bevelT w="63500" h="12700"/>
              <a:contourClr>
                <a:schemeClr val="bg1">
                  <a:lumMod val="65000"/>
                </a:schemeClr>
              </a:contourClr>
            </a:sp3d>
          </a:bodyPr>
          <a:lstStyle/>
          <a:p>
            <a:r>
              <a:rPr lang="en-US" sz="8000" dirty="0">
                <a:ln w="38100">
                  <a:solidFill>
                    <a:schemeClr val="bg1"/>
                  </a:solidFill>
                </a:ln>
                <a:solidFill>
                  <a:srgbClr val="7030A0"/>
                </a:solidFill>
                <a:effectLst>
                  <a:outerShdw blurRad="38100" dist="19050" dir="2700000" algn="tl" rotWithShape="0">
                    <a:schemeClr val="dk1">
                      <a:alpha val="40000"/>
                    </a:schemeClr>
                  </a:outerShdw>
                </a:effectLst>
              </a:rPr>
              <a:t>5</a:t>
            </a:r>
          </a:p>
        </p:txBody>
      </p:sp>
      <p:pic>
        <p:nvPicPr>
          <p:cNvPr id="18" name="Picture 17">
            <a:extLst>
              <a:ext uri="{FF2B5EF4-FFF2-40B4-BE49-F238E27FC236}">
                <a16:creationId xmlns:a16="http://schemas.microsoft.com/office/drawing/2014/main" id="{1D4EA828-F614-4F39-86CC-AA8D20624478}"/>
              </a:ext>
            </a:extLst>
          </p:cNvPr>
          <p:cNvPicPr>
            <a:picLocks noChangeAspect="1"/>
          </p:cNvPicPr>
          <p:nvPr/>
        </p:nvPicPr>
        <p:blipFill>
          <a:blip r:embed="rId23" cstate="print">
            <a:extLst>
              <a:ext uri="{28A0092B-C50C-407E-A947-70E740481C1C}">
                <a14:useLocalDpi xmlns:a14="http://schemas.microsoft.com/office/drawing/2010/main" val="0"/>
              </a:ext>
            </a:extLst>
          </a:blip>
          <a:stretch>
            <a:fillRect/>
          </a:stretch>
        </p:blipFill>
        <p:spPr>
          <a:xfrm>
            <a:off x="29070448" y="13199375"/>
            <a:ext cx="4383434" cy="4400010"/>
          </a:xfrm>
          <a:prstGeom prst="rect">
            <a:avLst/>
          </a:prstGeom>
          <a:ln w="9525">
            <a:solidFill>
              <a:schemeClr val="tx1"/>
            </a:solidFill>
          </a:ln>
        </p:spPr>
      </p:pic>
      <p:pic>
        <p:nvPicPr>
          <p:cNvPr id="19" name="Picture 18">
            <a:extLst>
              <a:ext uri="{FF2B5EF4-FFF2-40B4-BE49-F238E27FC236}">
                <a16:creationId xmlns:a16="http://schemas.microsoft.com/office/drawing/2014/main" id="{3D8D7E40-809C-4568-AA00-40CC7E360804}"/>
              </a:ext>
            </a:extLst>
          </p:cNvPr>
          <p:cNvPicPr>
            <a:picLocks noChangeAspect="1"/>
          </p:cNvPicPr>
          <p:nvPr/>
        </p:nvPicPr>
        <p:blipFill rotWithShape="1">
          <a:blip r:embed="rId24"/>
          <a:srcRect l="29465" t="1075" r="46273" b="955"/>
          <a:stretch/>
        </p:blipFill>
        <p:spPr>
          <a:xfrm>
            <a:off x="30758877" y="24382331"/>
            <a:ext cx="2811290" cy="6382188"/>
          </a:xfrm>
          <a:prstGeom prst="rect">
            <a:avLst/>
          </a:prstGeom>
          <a:ln>
            <a:solidFill>
              <a:schemeClr val="tx1"/>
            </a:solidFill>
          </a:ln>
        </p:spPr>
      </p:pic>
      <p:pic>
        <p:nvPicPr>
          <p:cNvPr id="23" name="Picture 22">
            <a:extLst>
              <a:ext uri="{FF2B5EF4-FFF2-40B4-BE49-F238E27FC236}">
                <a16:creationId xmlns:a16="http://schemas.microsoft.com/office/drawing/2014/main" id="{240206C7-EB3C-4BE2-B365-633C997B5A3A}"/>
              </a:ext>
            </a:extLst>
          </p:cNvPr>
          <p:cNvPicPr>
            <a:picLocks noChangeAspect="1"/>
          </p:cNvPicPr>
          <p:nvPr/>
        </p:nvPicPr>
        <p:blipFill rotWithShape="1">
          <a:blip r:embed="rId25"/>
          <a:srcRect l="28482" t="44916" r="28193" b="39048"/>
          <a:stretch/>
        </p:blipFill>
        <p:spPr>
          <a:xfrm>
            <a:off x="26398295" y="7690911"/>
            <a:ext cx="6403998" cy="1332694"/>
          </a:xfrm>
          <a:prstGeom prst="rect">
            <a:avLst/>
          </a:prstGeom>
          <a:ln>
            <a:solidFill>
              <a:schemeClr val="tx1"/>
            </a:solidFill>
          </a:ln>
        </p:spPr>
      </p:pic>
      <p:pic>
        <p:nvPicPr>
          <p:cNvPr id="10" name="Picture 9">
            <a:extLst>
              <a:ext uri="{FF2B5EF4-FFF2-40B4-BE49-F238E27FC236}">
                <a16:creationId xmlns:a16="http://schemas.microsoft.com/office/drawing/2014/main" id="{60CB0015-C9CE-41FC-ABAD-32DA985117AE}"/>
              </a:ext>
            </a:extLst>
          </p:cNvPr>
          <p:cNvPicPr>
            <a:picLocks noChangeAspect="1"/>
          </p:cNvPicPr>
          <p:nvPr/>
        </p:nvPicPr>
        <p:blipFill rotWithShape="1">
          <a:blip r:embed="rId26"/>
          <a:srcRect l="20442" t="5768" r="16672" b="5617"/>
          <a:stretch/>
        </p:blipFill>
        <p:spPr>
          <a:xfrm>
            <a:off x="39024177" y="14735011"/>
            <a:ext cx="3598549" cy="2924863"/>
          </a:xfrm>
          <a:prstGeom prst="rect">
            <a:avLst/>
          </a:prstGeom>
          <a:ln w="9525">
            <a:solidFill>
              <a:schemeClr val="tx1"/>
            </a:solidFill>
          </a:ln>
        </p:spPr>
      </p:pic>
      <p:pic>
        <p:nvPicPr>
          <p:cNvPr id="21" name="Picture 20">
            <a:extLst>
              <a:ext uri="{FF2B5EF4-FFF2-40B4-BE49-F238E27FC236}">
                <a16:creationId xmlns:a16="http://schemas.microsoft.com/office/drawing/2014/main" id="{772E70DC-88AA-4D1B-8B4A-234A58A26FC7}"/>
              </a:ext>
            </a:extLst>
          </p:cNvPr>
          <p:cNvPicPr>
            <a:picLocks noChangeAspect="1"/>
          </p:cNvPicPr>
          <p:nvPr/>
        </p:nvPicPr>
        <p:blipFill rotWithShape="1">
          <a:blip r:embed="rId27"/>
          <a:srcRect l="38916" t="30240" r="22100" b="52055"/>
          <a:stretch/>
        </p:blipFill>
        <p:spPr>
          <a:xfrm>
            <a:off x="39069178" y="20933260"/>
            <a:ext cx="3598549" cy="905927"/>
          </a:xfrm>
          <a:prstGeom prst="rect">
            <a:avLst/>
          </a:prstGeom>
          <a:ln>
            <a:solidFill>
              <a:schemeClr val="tx1"/>
            </a:solidFill>
          </a:ln>
        </p:spPr>
      </p:pic>
      <p:sp>
        <p:nvSpPr>
          <p:cNvPr id="230" name="TextBox 229">
            <a:extLst>
              <a:ext uri="{FF2B5EF4-FFF2-40B4-BE49-F238E27FC236}">
                <a16:creationId xmlns:a16="http://schemas.microsoft.com/office/drawing/2014/main" id="{C5B8F258-D101-4709-9611-B4DE7F408D17}"/>
              </a:ext>
            </a:extLst>
          </p:cNvPr>
          <p:cNvSpPr txBox="1"/>
          <p:nvPr/>
        </p:nvSpPr>
        <p:spPr>
          <a:xfrm>
            <a:off x="17727634" y="8256902"/>
            <a:ext cx="2349203" cy="461665"/>
          </a:xfrm>
          <a:prstGeom prst="rect">
            <a:avLst/>
          </a:prstGeom>
          <a:noFill/>
        </p:spPr>
        <p:txBody>
          <a:bodyPr wrap="square" rtlCol="0">
            <a:spAutoFit/>
          </a:bodyPr>
          <a:lstStyle/>
          <a:p>
            <a:r>
              <a:rPr lang="en-US" sz="2400" dirty="0">
                <a:latin typeface="David Libre" panose="00000500000000000000" pitchFamily="2" charset="-79"/>
                <a:cs typeface="David Libre" panose="00000500000000000000" pitchFamily="2" charset="-79"/>
              </a:rPr>
              <a:t>1.3 micrometers</a:t>
            </a:r>
          </a:p>
        </p:txBody>
      </p:sp>
      <p:sp>
        <p:nvSpPr>
          <p:cNvPr id="124" name="TextBox 123">
            <a:extLst>
              <a:ext uri="{FF2B5EF4-FFF2-40B4-BE49-F238E27FC236}">
                <a16:creationId xmlns:a16="http://schemas.microsoft.com/office/drawing/2014/main" id="{5F4E1C63-A69F-4683-85C0-489490A3933F}"/>
              </a:ext>
            </a:extLst>
          </p:cNvPr>
          <p:cNvSpPr txBox="1"/>
          <p:nvPr/>
        </p:nvSpPr>
        <p:spPr>
          <a:xfrm>
            <a:off x="36280989" y="14340918"/>
            <a:ext cx="2642841" cy="369332"/>
          </a:xfrm>
          <a:prstGeom prst="rect">
            <a:avLst/>
          </a:prstGeom>
          <a:noFill/>
        </p:spPr>
        <p:txBody>
          <a:bodyPr wrap="square" rtlCol="0">
            <a:spAutoFit/>
          </a:bodyPr>
          <a:lstStyle/>
          <a:p>
            <a:r>
              <a:rPr lang="en-US" dirty="0">
                <a:latin typeface="David Libre" panose="00000500000000000000" pitchFamily="2" charset="-79"/>
                <a:cs typeface="David Libre" panose="00000500000000000000" pitchFamily="2" charset="-79"/>
              </a:rPr>
              <a:t>5.8 micrometers</a:t>
            </a:r>
          </a:p>
        </p:txBody>
      </p:sp>
      <p:sp>
        <p:nvSpPr>
          <p:cNvPr id="129" name="TextBox 128">
            <a:extLst>
              <a:ext uri="{FF2B5EF4-FFF2-40B4-BE49-F238E27FC236}">
                <a16:creationId xmlns:a16="http://schemas.microsoft.com/office/drawing/2014/main" id="{3AC03A2B-7185-4A6B-8FED-1523B19774C0}"/>
              </a:ext>
            </a:extLst>
          </p:cNvPr>
          <p:cNvSpPr txBox="1"/>
          <p:nvPr/>
        </p:nvSpPr>
        <p:spPr>
          <a:xfrm>
            <a:off x="36347400" y="20468996"/>
            <a:ext cx="2642841" cy="369332"/>
          </a:xfrm>
          <a:prstGeom prst="rect">
            <a:avLst/>
          </a:prstGeom>
          <a:noFill/>
        </p:spPr>
        <p:txBody>
          <a:bodyPr wrap="square" rtlCol="0">
            <a:spAutoFit/>
          </a:bodyPr>
          <a:lstStyle/>
          <a:p>
            <a:r>
              <a:rPr lang="en-US" dirty="0">
                <a:latin typeface="David Libre" panose="00000500000000000000" pitchFamily="2" charset="-79"/>
                <a:cs typeface="David Libre" panose="00000500000000000000" pitchFamily="2" charset="-79"/>
              </a:rPr>
              <a:t>2.1 micrometers</a:t>
            </a:r>
          </a:p>
        </p:txBody>
      </p:sp>
      <p:cxnSp>
        <p:nvCxnSpPr>
          <p:cNvPr id="180" name="Straight Arrow Connector 179">
            <a:extLst>
              <a:ext uri="{FF2B5EF4-FFF2-40B4-BE49-F238E27FC236}">
                <a16:creationId xmlns:a16="http://schemas.microsoft.com/office/drawing/2014/main" id="{9992B641-9AAB-4551-BE07-506B609D48E3}"/>
              </a:ext>
            </a:extLst>
          </p:cNvPr>
          <p:cNvCxnSpPr>
            <a:cxnSpLocks/>
          </p:cNvCxnSpPr>
          <p:nvPr/>
        </p:nvCxnSpPr>
        <p:spPr>
          <a:xfrm>
            <a:off x="15163521" y="13402439"/>
            <a:ext cx="2456743" cy="0"/>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Straight Arrow Connector 181">
            <a:extLst>
              <a:ext uri="{FF2B5EF4-FFF2-40B4-BE49-F238E27FC236}">
                <a16:creationId xmlns:a16="http://schemas.microsoft.com/office/drawing/2014/main" id="{AF3D47BB-1C50-4787-AC74-2B961246D216}"/>
              </a:ext>
            </a:extLst>
          </p:cNvPr>
          <p:cNvCxnSpPr>
            <a:cxnSpLocks/>
          </p:cNvCxnSpPr>
          <p:nvPr/>
        </p:nvCxnSpPr>
        <p:spPr>
          <a:xfrm>
            <a:off x="15163520" y="16457879"/>
            <a:ext cx="2456743" cy="0"/>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Straight Arrow Connector 182">
            <a:extLst>
              <a:ext uri="{FF2B5EF4-FFF2-40B4-BE49-F238E27FC236}">
                <a16:creationId xmlns:a16="http://schemas.microsoft.com/office/drawing/2014/main" id="{1CB0D4ED-EA12-4C77-A540-DADB365A0217}"/>
              </a:ext>
            </a:extLst>
          </p:cNvPr>
          <p:cNvCxnSpPr>
            <a:cxnSpLocks/>
          </p:cNvCxnSpPr>
          <p:nvPr/>
        </p:nvCxnSpPr>
        <p:spPr>
          <a:xfrm>
            <a:off x="15176916" y="19587469"/>
            <a:ext cx="2456743" cy="0"/>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Straight Arrow Connector 183">
            <a:extLst>
              <a:ext uri="{FF2B5EF4-FFF2-40B4-BE49-F238E27FC236}">
                <a16:creationId xmlns:a16="http://schemas.microsoft.com/office/drawing/2014/main" id="{D7567A38-4AE8-4820-8F73-851C407BD669}"/>
              </a:ext>
            </a:extLst>
          </p:cNvPr>
          <p:cNvCxnSpPr>
            <a:cxnSpLocks/>
          </p:cNvCxnSpPr>
          <p:nvPr/>
        </p:nvCxnSpPr>
        <p:spPr>
          <a:xfrm>
            <a:off x="15163519" y="23016469"/>
            <a:ext cx="2456743" cy="0"/>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Straight Arrow Connector 184">
            <a:extLst>
              <a:ext uri="{FF2B5EF4-FFF2-40B4-BE49-F238E27FC236}">
                <a16:creationId xmlns:a16="http://schemas.microsoft.com/office/drawing/2014/main" id="{8D70C48C-B489-4C17-AE89-CBD3EEC23FCC}"/>
              </a:ext>
            </a:extLst>
          </p:cNvPr>
          <p:cNvCxnSpPr>
            <a:cxnSpLocks/>
          </p:cNvCxnSpPr>
          <p:nvPr/>
        </p:nvCxnSpPr>
        <p:spPr>
          <a:xfrm>
            <a:off x="15163518" y="26064469"/>
            <a:ext cx="2456743" cy="0"/>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Straight Arrow Connector 186">
            <a:extLst>
              <a:ext uri="{FF2B5EF4-FFF2-40B4-BE49-F238E27FC236}">
                <a16:creationId xmlns:a16="http://schemas.microsoft.com/office/drawing/2014/main" id="{A88CB8C4-F513-468F-9586-D46BB1C0329A}"/>
              </a:ext>
            </a:extLst>
          </p:cNvPr>
          <p:cNvCxnSpPr>
            <a:cxnSpLocks/>
          </p:cNvCxnSpPr>
          <p:nvPr/>
        </p:nvCxnSpPr>
        <p:spPr>
          <a:xfrm>
            <a:off x="15176916" y="29341069"/>
            <a:ext cx="2456743" cy="0"/>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90" name="Rectangle 189">
            <a:extLst>
              <a:ext uri="{FF2B5EF4-FFF2-40B4-BE49-F238E27FC236}">
                <a16:creationId xmlns:a16="http://schemas.microsoft.com/office/drawing/2014/main" id="{A9C70C0D-A722-47F2-836A-E612F7890CD2}"/>
              </a:ext>
            </a:extLst>
          </p:cNvPr>
          <p:cNvSpPr/>
          <p:nvPr/>
        </p:nvSpPr>
        <p:spPr>
          <a:xfrm>
            <a:off x="754654" y="4603830"/>
            <a:ext cx="7844602" cy="8028009"/>
          </a:xfrm>
          <a:prstGeom prst="rect">
            <a:avLst/>
          </a:prstGeom>
          <a:solidFill>
            <a:schemeClr val="bg1"/>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1026" name="TextBox 1025">
            <a:extLst>
              <a:ext uri="{FF2B5EF4-FFF2-40B4-BE49-F238E27FC236}">
                <a16:creationId xmlns:a16="http://schemas.microsoft.com/office/drawing/2014/main" id="{074D23A7-2DA4-4B82-814B-77D32AB41B3F}"/>
              </a:ext>
            </a:extLst>
          </p:cNvPr>
          <p:cNvSpPr txBox="1"/>
          <p:nvPr/>
        </p:nvSpPr>
        <p:spPr>
          <a:xfrm>
            <a:off x="1707255" y="4804050"/>
            <a:ext cx="6903345" cy="2400657"/>
          </a:xfrm>
          <a:prstGeom prst="rect">
            <a:avLst/>
          </a:prstGeom>
          <a:noFill/>
        </p:spPr>
        <p:txBody>
          <a:bodyPr wrap="square" rtlCol="0">
            <a:spAutoFit/>
          </a:bodyPr>
          <a:lstStyle/>
          <a:p>
            <a:pPr algn="ctr"/>
            <a:r>
              <a:rPr lang="en-US" sz="9600" dirty="0">
                <a:latin typeface="Fjalla One" panose="02000506040000020004" pitchFamily="2" charset="0"/>
                <a:cs typeface="David Libre" panose="00000500000000000000" pitchFamily="2" charset="-79"/>
              </a:rPr>
              <a:t>Title</a:t>
            </a:r>
          </a:p>
          <a:p>
            <a:endParaRPr lang="en-US" sz="600" dirty="0">
              <a:latin typeface="David Libre" panose="00000500000000000000" pitchFamily="2" charset="-79"/>
              <a:cs typeface="David Libre" panose="00000500000000000000" pitchFamily="2" charset="-79"/>
            </a:endParaRPr>
          </a:p>
          <a:p>
            <a:r>
              <a:rPr lang="en-US" sz="2400" dirty="0">
                <a:latin typeface="David Libre" panose="00000500000000000000" pitchFamily="2" charset="-79"/>
                <a:cs typeface="David Libre" panose="00000500000000000000" pitchFamily="2" charset="-79"/>
              </a:rPr>
              <a:t>Why should people care about this app? How is it relevant to them and what is the big picture?</a:t>
            </a:r>
            <a:endParaRPr lang="en-US" dirty="0"/>
          </a:p>
        </p:txBody>
      </p:sp>
      <p:sp>
        <p:nvSpPr>
          <p:cNvPr id="192" name="Rectangle 191">
            <a:extLst>
              <a:ext uri="{FF2B5EF4-FFF2-40B4-BE49-F238E27FC236}">
                <a16:creationId xmlns:a16="http://schemas.microsoft.com/office/drawing/2014/main" id="{5A98FCB3-4DBB-43EA-9EA2-F5CB80D74643}"/>
              </a:ext>
            </a:extLst>
          </p:cNvPr>
          <p:cNvSpPr/>
          <p:nvPr/>
        </p:nvSpPr>
        <p:spPr>
          <a:xfrm>
            <a:off x="34955968" y="4619273"/>
            <a:ext cx="8077401" cy="4893647"/>
          </a:xfrm>
          <a:prstGeom prst="rect">
            <a:avLst/>
          </a:prstGeom>
          <a:solidFill>
            <a:schemeClr val="bg1"/>
          </a:solidFill>
          <a:ln>
            <a:noFill/>
          </a:ln>
          <a:effectLst>
            <a:outerShdw blurRad="57785" dist="33020" dir="3180000" algn="ctr">
              <a:srgbClr val="000000">
                <a:alpha val="30000"/>
              </a:srgbClr>
            </a:outerShdw>
          </a:effectLst>
          <a:scene3d>
            <a:camera prst="orthographicFront">
              <a:rot lat="0" lon="0" rev="0"/>
            </a:camera>
            <a:lightRig rig="brightRoom" dir="t">
              <a:rot lat="0" lon="0" rev="600000"/>
            </a:lightRig>
          </a:scene3d>
          <a:sp3d prstMaterial="metal">
            <a:bevelT w="38100" h="57150" prst="angle"/>
          </a:sp3d>
        </p:spPr>
        <p:style>
          <a:lnRef idx="3">
            <a:schemeClr val="lt1"/>
          </a:lnRef>
          <a:fillRef idx="1">
            <a:schemeClr val="accent2"/>
          </a:fillRef>
          <a:effectRef idx="1">
            <a:schemeClr val="accent2"/>
          </a:effectRef>
          <a:fontRef idx="minor">
            <a:schemeClr val="lt1"/>
          </a:fontRef>
        </p:style>
        <p:txBody>
          <a:bodyPr rtlCol="0" anchor="ctr"/>
          <a:lstStyle/>
          <a:p>
            <a:pPr algn="ctr"/>
            <a:endParaRPr lang="en-US" dirty="0"/>
          </a:p>
        </p:txBody>
      </p:sp>
      <p:sp>
        <p:nvSpPr>
          <p:cNvPr id="1025" name="Rectangle 1024">
            <a:extLst>
              <a:ext uri="{FF2B5EF4-FFF2-40B4-BE49-F238E27FC236}">
                <a16:creationId xmlns:a16="http://schemas.microsoft.com/office/drawing/2014/main" id="{50A05D7F-339D-4BD9-9A71-F4AEC9CBFDB3}"/>
              </a:ext>
            </a:extLst>
          </p:cNvPr>
          <p:cNvSpPr/>
          <p:nvPr/>
        </p:nvSpPr>
        <p:spPr>
          <a:xfrm>
            <a:off x="35723430" y="5205083"/>
            <a:ext cx="6400800" cy="3657600"/>
          </a:xfrm>
          <a:prstGeom prst="rect">
            <a:avLst/>
          </a:prstGeom>
          <a:solidFill>
            <a:schemeClr val="bg1">
              <a:lumMod val="95000"/>
            </a:schemeClr>
          </a:solidFill>
          <a:ln>
            <a:solidFill>
              <a:schemeClr val="bg1">
                <a:lumMod val="8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rPr>
              <a:t>We can put a device here to show people</a:t>
            </a:r>
          </a:p>
          <a:p>
            <a:pPr algn="ctr"/>
            <a:r>
              <a:rPr lang="en-US" dirty="0">
                <a:solidFill>
                  <a:schemeClr val="tx1"/>
                </a:solidFill>
              </a:rPr>
              <a:t>Or even a photo of what’s going on</a:t>
            </a:r>
          </a:p>
        </p:txBody>
      </p:sp>
      <p:pic>
        <p:nvPicPr>
          <p:cNvPr id="25" name="Picture 24">
            <a:extLst>
              <a:ext uri="{FF2B5EF4-FFF2-40B4-BE49-F238E27FC236}">
                <a16:creationId xmlns:a16="http://schemas.microsoft.com/office/drawing/2014/main" id="{8AF62601-7904-4003-8120-3FC837A5C9C7}"/>
              </a:ext>
            </a:extLst>
          </p:cNvPr>
          <p:cNvPicPr>
            <a:picLocks noChangeAspect="1"/>
          </p:cNvPicPr>
          <p:nvPr/>
        </p:nvPicPr>
        <p:blipFill>
          <a:blip r:embed="rId28" cstate="print">
            <a:extLst>
              <a:ext uri="{28A0092B-C50C-407E-A947-70E740481C1C}">
                <a14:useLocalDpi xmlns:a14="http://schemas.microsoft.com/office/drawing/2010/main" val="0"/>
              </a:ext>
            </a:extLst>
          </a:blip>
          <a:stretch>
            <a:fillRect/>
          </a:stretch>
        </p:blipFill>
        <p:spPr>
          <a:xfrm>
            <a:off x="40809381" y="22637027"/>
            <a:ext cx="1828800" cy="1828800"/>
          </a:xfrm>
          <a:prstGeom prst="rect">
            <a:avLst/>
          </a:prstGeom>
        </p:spPr>
      </p:pic>
      <p:sp>
        <p:nvSpPr>
          <p:cNvPr id="1044" name="Oval 1043">
            <a:extLst>
              <a:ext uri="{FF2B5EF4-FFF2-40B4-BE49-F238E27FC236}">
                <a16:creationId xmlns:a16="http://schemas.microsoft.com/office/drawing/2014/main" id="{8B2F5087-D4B9-420F-AE1B-BA8AC44134EE}"/>
              </a:ext>
            </a:extLst>
          </p:cNvPr>
          <p:cNvSpPr/>
          <p:nvPr/>
        </p:nvSpPr>
        <p:spPr>
          <a:xfrm>
            <a:off x="19402534" y="28441049"/>
            <a:ext cx="1196972" cy="1323434"/>
          </a:xfrm>
          <a:prstGeom prst="ellipse">
            <a:avLst/>
          </a:prstGeom>
          <a:no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6" name="Oval 255">
            <a:extLst>
              <a:ext uri="{FF2B5EF4-FFF2-40B4-BE49-F238E27FC236}">
                <a16:creationId xmlns:a16="http://schemas.microsoft.com/office/drawing/2014/main" id="{87F57D38-1E67-4256-B62E-C6AB13F3DD4B}"/>
              </a:ext>
            </a:extLst>
          </p:cNvPr>
          <p:cNvSpPr/>
          <p:nvPr/>
        </p:nvSpPr>
        <p:spPr>
          <a:xfrm>
            <a:off x="18376287" y="9626853"/>
            <a:ext cx="1196972" cy="1323434"/>
          </a:xfrm>
          <a:prstGeom prst="ellipse">
            <a:avLst/>
          </a:prstGeom>
          <a:noFill/>
          <a:ln w="76200">
            <a:solidFill>
              <a:srgbClr val="92D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5" name="TextBox 1044">
            <a:extLst>
              <a:ext uri="{FF2B5EF4-FFF2-40B4-BE49-F238E27FC236}">
                <a16:creationId xmlns:a16="http://schemas.microsoft.com/office/drawing/2014/main" id="{4E20F681-E77C-4434-B340-89098D43A2AB}"/>
              </a:ext>
            </a:extLst>
          </p:cNvPr>
          <p:cNvSpPr txBox="1"/>
          <p:nvPr/>
        </p:nvSpPr>
        <p:spPr>
          <a:xfrm>
            <a:off x="35534164" y="22703388"/>
            <a:ext cx="4983420" cy="1569660"/>
          </a:xfrm>
          <a:prstGeom prst="rect">
            <a:avLst/>
          </a:prstGeom>
          <a:noFill/>
        </p:spPr>
        <p:txBody>
          <a:bodyPr wrap="square" rtlCol="0">
            <a:spAutoFit/>
          </a:bodyPr>
          <a:lstStyle/>
          <a:p>
            <a:r>
              <a:rPr lang="en-US" sz="2400" dirty="0">
                <a:latin typeface="David Libre" panose="00000500000000000000" pitchFamily="2" charset="-79"/>
                <a:cs typeface="David Libre" panose="00000500000000000000" pitchFamily="2" charset="-79"/>
              </a:rPr>
              <a:t>The QR code to the right links to an example video of the methods being used, as well as a completed 3D view of a rod spherule.</a:t>
            </a:r>
          </a:p>
        </p:txBody>
      </p:sp>
      <p:cxnSp>
        <p:nvCxnSpPr>
          <p:cNvPr id="258" name="Straight Arrow Connector 257">
            <a:extLst>
              <a:ext uri="{FF2B5EF4-FFF2-40B4-BE49-F238E27FC236}">
                <a16:creationId xmlns:a16="http://schemas.microsoft.com/office/drawing/2014/main" id="{39926C80-2E8E-4ABA-9CD0-738723C781EE}"/>
              </a:ext>
            </a:extLst>
          </p:cNvPr>
          <p:cNvCxnSpPr>
            <a:cxnSpLocks/>
          </p:cNvCxnSpPr>
          <p:nvPr/>
        </p:nvCxnSpPr>
        <p:spPr>
          <a:xfrm flipV="1">
            <a:off x="20076837" y="8256902"/>
            <a:ext cx="3947635" cy="2017693"/>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Straight Arrow Connector 258">
            <a:extLst>
              <a:ext uri="{FF2B5EF4-FFF2-40B4-BE49-F238E27FC236}">
                <a16:creationId xmlns:a16="http://schemas.microsoft.com/office/drawing/2014/main" id="{A39F17FB-9EFC-4756-BAB6-5FB37146CAED}"/>
              </a:ext>
            </a:extLst>
          </p:cNvPr>
          <p:cNvCxnSpPr>
            <a:cxnSpLocks/>
          </p:cNvCxnSpPr>
          <p:nvPr/>
        </p:nvCxnSpPr>
        <p:spPr>
          <a:xfrm flipV="1">
            <a:off x="20254050" y="10274595"/>
            <a:ext cx="1998052" cy="3138630"/>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Straight Arrow Connector 259">
            <a:extLst>
              <a:ext uri="{FF2B5EF4-FFF2-40B4-BE49-F238E27FC236}">
                <a16:creationId xmlns:a16="http://schemas.microsoft.com/office/drawing/2014/main" id="{5A0A4D60-B270-4E3E-8360-580E7B9983A6}"/>
              </a:ext>
            </a:extLst>
          </p:cNvPr>
          <p:cNvCxnSpPr>
            <a:cxnSpLocks/>
          </p:cNvCxnSpPr>
          <p:nvPr/>
        </p:nvCxnSpPr>
        <p:spPr>
          <a:xfrm flipV="1">
            <a:off x="20254455" y="14756406"/>
            <a:ext cx="1997647" cy="1672503"/>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Straight Arrow Connector 260">
            <a:extLst>
              <a:ext uri="{FF2B5EF4-FFF2-40B4-BE49-F238E27FC236}">
                <a16:creationId xmlns:a16="http://schemas.microsoft.com/office/drawing/2014/main" id="{D621A3FA-C139-4270-8357-C5602DB1FDBA}"/>
              </a:ext>
            </a:extLst>
          </p:cNvPr>
          <p:cNvCxnSpPr>
            <a:cxnSpLocks/>
          </p:cNvCxnSpPr>
          <p:nvPr/>
        </p:nvCxnSpPr>
        <p:spPr>
          <a:xfrm flipV="1">
            <a:off x="20254050" y="16925621"/>
            <a:ext cx="1998052" cy="2736329"/>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Straight Arrow Connector 261">
            <a:extLst>
              <a:ext uri="{FF2B5EF4-FFF2-40B4-BE49-F238E27FC236}">
                <a16:creationId xmlns:a16="http://schemas.microsoft.com/office/drawing/2014/main" id="{2A5B6A97-797D-48C2-BF8C-A30DA8C6D5E3}"/>
              </a:ext>
            </a:extLst>
          </p:cNvPr>
          <p:cNvCxnSpPr>
            <a:cxnSpLocks/>
          </p:cNvCxnSpPr>
          <p:nvPr/>
        </p:nvCxnSpPr>
        <p:spPr>
          <a:xfrm>
            <a:off x="20254050" y="22929009"/>
            <a:ext cx="1998052" cy="0"/>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Straight Arrow Connector 263">
            <a:extLst>
              <a:ext uri="{FF2B5EF4-FFF2-40B4-BE49-F238E27FC236}">
                <a16:creationId xmlns:a16="http://schemas.microsoft.com/office/drawing/2014/main" id="{CAD7AB2B-DF5B-420A-948E-3AE72518B288}"/>
              </a:ext>
            </a:extLst>
          </p:cNvPr>
          <p:cNvCxnSpPr>
            <a:cxnSpLocks/>
          </p:cNvCxnSpPr>
          <p:nvPr/>
        </p:nvCxnSpPr>
        <p:spPr>
          <a:xfrm flipV="1">
            <a:off x="20254050" y="26607703"/>
            <a:ext cx="1998052" cy="2358663"/>
          </a:xfrm>
          <a:prstGeom prst="straightConnector1">
            <a:avLst/>
          </a:prstGeom>
          <a:ln w="76200">
            <a:solidFill>
              <a:schemeClr val="accent3">
                <a:lumMod val="50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629216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3494BA"/>
      </a:accent6>
      <a:hlink>
        <a:srgbClr val="6B9F25"/>
      </a:hlink>
      <a:folHlink>
        <a:srgbClr val="9F6715"/>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Blue Green">
      <a:dk1>
        <a:sysClr val="windowText" lastClr="000000"/>
      </a:dk1>
      <a:lt1>
        <a:sysClr val="window" lastClr="FFFFFF"/>
      </a:lt1>
      <a:dk2>
        <a:srgbClr val="373545"/>
      </a:dk2>
      <a:lt2>
        <a:srgbClr val="CEDBE6"/>
      </a:lt2>
      <a:accent1>
        <a:srgbClr val="3494BA"/>
      </a:accent1>
      <a:accent2>
        <a:srgbClr val="58B6C0"/>
      </a:accent2>
      <a:accent3>
        <a:srgbClr val="75BDA7"/>
      </a:accent3>
      <a:accent4>
        <a:srgbClr val="7A8C8E"/>
      </a:accent4>
      <a:accent5>
        <a:srgbClr val="84ACB6"/>
      </a:accent5>
      <a:accent6>
        <a:srgbClr val="3494BA"/>
      </a:accent6>
      <a:hlink>
        <a:srgbClr val="6B9F25"/>
      </a:hlink>
      <a:folHlink>
        <a:srgbClr val="9F6715"/>
      </a:folHlink>
    </a:clrScheme>
    <a:fontScheme name="Cambria-Calibri">
      <a:majorFont>
        <a:latin typeface="Cambria" panose="02040503050406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panose="020F050202020403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18428</TotalTime>
  <Words>759</Words>
  <Application>Microsoft Office PowerPoint</Application>
  <PresentationFormat>Custom</PresentationFormat>
  <Paragraphs>100</Paragraphs>
  <Slides>1</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Arial</vt:lpstr>
      <vt:lpstr>Calibri</vt:lpstr>
      <vt:lpstr>Calibri Light</vt:lpstr>
      <vt:lpstr>Cambria Math</vt:lpstr>
      <vt:lpstr>David Libre</vt:lpstr>
      <vt:lpstr>Fjalla One</vt:lpstr>
      <vt:lpstr>Wingdings</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 need a fun title to draw readers in***</dc:title>
  <dc:creator>DeLaney Jones</dc:creator>
  <cp:lastModifiedBy>DeLaney Jones</cp:lastModifiedBy>
  <cp:revision>338</cp:revision>
  <dcterms:created xsi:type="dcterms:W3CDTF">2018-06-20T23:58:11Z</dcterms:created>
  <dcterms:modified xsi:type="dcterms:W3CDTF">2019-04-01T18:43:12Z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